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3"/>
    <p:sldMasterId id="2147483689" r:id="rId4"/>
    <p:sldMasterId id="2147483648" r:id="rId5"/>
  </p:sldMasterIdLst>
  <p:notesMasterIdLst>
    <p:notesMasterId r:id="rId23"/>
  </p:notesMasterIdLst>
  <p:sldIdLst>
    <p:sldId id="256" r:id="rId6"/>
    <p:sldId id="2147481495" r:id="rId7"/>
    <p:sldId id="2147481496" r:id="rId8"/>
    <p:sldId id="2147481497" r:id="rId9"/>
    <p:sldId id="2147481498" r:id="rId10"/>
    <p:sldId id="2147481499" r:id="rId11"/>
    <p:sldId id="548" r:id="rId12"/>
    <p:sldId id="2147481484" r:id="rId13"/>
    <p:sldId id="2147481486" r:id="rId14"/>
    <p:sldId id="2147481488" r:id="rId15"/>
    <p:sldId id="2147481490" r:id="rId16"/>
    <p:sldId id="2147481487" r:id="rId17"/>
    <p:sldId id="2147481491" r:id="rId18"/>
    <p:sldId id="2147481492" r:id="rId19"/>
    <p:sldId id="2147481493" r:id="rId20"/>
    <p:sldId id="2147481494" r:id="rId21"/>
    <p:sldId id="21474815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1BA"/>
    <a:srgbClr val="00598E"/>
    <a:srgbClr val="FF7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B3EA9C-FBB8-42D9-AD86-9772E034561F}" v="1" dt="2024-06-14T11:52:07.9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Samuels" userId="c01051da-a4dd-4f10-9e85-0a8eb716961a" providerId="ADAL" clId="{E3B3EA9C-FBB8-42D9-AD86-9772E034561F}"/>
    <pc:docChg chg="modSld">
      <pc:chgData name="Samantha Samuels" userId="c01051da-a4dd-4f10-9e85-0a8eb716961a" providerId="ADAL" clId="{E3B3EA9C-FBB8-42D9-AD86-9772E034561F}" dt="2024-06-14T11:52:18.114" v="13" actId="1038"/>
      <pc:docMkLst>
        <pc:docMk/>
      </pc:docMkLst>
      <pc:sldChg chg="modSp mod">
        <pc:chgData name="Samantha Samuels" userId="c01051da-a4dd-4f10-9e85-0a8eb716961a" providerId="ADAL" clId="{E3B3EA9C-FBB8-42D9-AD86-9772E034561F}" dt="2024-06-14T11:52:18.114" v="13" actId="1038"/>
        <pc:sldMkLst>
          <pc:docMk/>
          <pc:sldMk cId="340879266" sldId="2147481500"/>
        </pc:sldMkLst>
        <pc:picChg chg="mod">
          <ac:chgData name="Samantha Samuels" userId="c01051da-a4dd-4f10-9e85-0a8eb716961a" providerId="ADAL" clId="{E3B3EA9C-FBB8-42D9-AD86-9772E034561F}" dt="2024-06-14T11:52:18.114" v="13" actId="1038"/>
          <ac:picMkLst>
            <pc:docMk/>
            <pc:sldMk cId="340879266" sldId="2147481500"/>
            <ac:picMk id="5" creationId="{16520882-EFA8-1F21-7525-141D6E81A9F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296030-115B-4285-B91F-C298ECB0A6D1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5F69D97-5977-406B-9E57-C7F70C10F107}">
      <dgm:prSet/>
      <dgm:spPr/>
      <dgm:t>
        <a:bodyPr/>
        <a:lstStyle/>
        <a:p>
          <a:r>
            <a:rPr lang="en-GB"/>
            <a:t>It’s the same but different</a:t>
          </a:r>
          <a:endParaRPr lang="en-US"/>
        </a:p>
      </dgm:t>
    </dgm:pt>
    <dgm:pt modelId="{0C70F8E7-69BA-4D61-A3E0-9103555EC34D}" type="parTrans" cxnId="{4B3008B5-798C-4D7D-A24A-C79A33281DD3}">
      <dgm:prSet/>
      <dgm:spPr/>
      <dgm:t>
        <a:bodyPr/>
        <a:lstStyle/>
        <a:p>
          <a:endParaRPr lang="en-US"/>
        </a:p>
      </dgm:t>
    </dgm:pt>
    <dgm:pt modelId="{858851AE-BAC7-4F9A-8C15-4E7CE7BB3E2C}" type="sibTrans" cxnId="{4B3008B5-798C-4D7D-A24A-C79A33281DD3}">
      <dgm:prSet/>
      <dgm:spPr/>
      <dgm:t>
        <a:bodyPr/>
        <a:lstStyle/>
        <a:p>
          <a:endParaRPr lang="en-US"/>
        </a:p>
      </dgm:t>
    </dgm:pt>
    <dgm:pt modelId="{028E3124-A6CC-4D0E-BFBE-6B07E9E81FA0}">
      <dgm:prSet/>
      <dgm:spPr/>
      <dgm:t>
        <a:bodyPr/>
        <a:lstStyle/>
        <a:p>
          <a:r>
            <a:rPr lang="en-GB" dirty="0"/>
            <a:t>Risks essentially the same </a:t>
          </a:r>
          <a:endParaRPr lang="en-US" dirty="0"/>
        </a:p>
      </dgm:t>
    </dgm:pt>
    <dgm:pt modelId="{259EA8D3-F2B5-4AD4-9652-112C2F82DDF7}" type="parTrans" cxnId="{586C7DD8-115F-40F0-8A30-661D146BADE9}">
      <dgm:prSet/>
      <dgm:spPr/>
      <dgm:t>
        <a:bodyPr/>
        <a:lstStyle/>
        <a:p>
          <a:endParaRPr lang="en-US"/>
        </a:p>
      </dgm:t>
    </dgm:pt>
    <dgm:pt modelId="{E4DCA6C0-A3CC-40C7-A701-0DEF6196E16A}" type="sibTrans" cxnId="{586C7DD8-115F-40F0-8A30-661D146BADE9}">
      <dgm:prSet/>
      <dgm:spPr/>
      <dgm:t>
        <a:bodyPr/>
        <a:lstStyle/>
        <a:p>
          <a:endParaRPr lang="en-US"/>
        </a:p>
      </dgm:t>
    </dgm:pt>
    <dgm:pt modelId="{C3A7B20C-2AEB-4721-AA06-E9B7659F036F}">
      <dgm:prSet/>
      <dgm:spPr/>
      <dgm:t>
        <a:bodyPr/>
        <a:lstStyle/>
        <a:p>
          <a:r>
            <a:rPr lang="en-GB" dirty="0"/>
            <a:t>System maturity </a:t>
          </a:r>
          <a:endParaRPr lang="en-US" dirty="0"/>
        </a:p>
      </dgm:t>
    </dgm:pt>
    <dgm:pt modelId="{45F45CF0-FDF8-4770-B727-621DC30C9FF7}" type="parTrans" cxnId="{E046203A-BBC7-4850-9389-5B57962790AF}">
      <dgm:prSet/>
      <dgm:spPr/>
      <dgm:t>
        <a:bodyPr/>
        <a:lstStyle/>
        <a:p>
          <a:endParaRPr lang="en-US"/>
        </a:p>
      </dgm:t>
    </dgm:pt>
    <dgm:pt modelId="{D53C6BBC-94F0-495B-8D6C-33F9A4E53713}" type="sibTrans" cxnId="{E046203A-BBC7-4850-9389-5B57962790AF}">
      <dgm:prSet/>
      <dgm:spPr/>
      <dgm:t>
        <a:bodyPr/>
        <a:lstStyle/>
        <a:p>
          <a:endParaRPr lang="en-US"/>
        </a:p>
      </dgm:t>
    </dgm:pt>
    <dgm:pt modelId="{3E1FDF14-82F6-4DAE-AC02-07E80D157762}">
      <dgm:prSet/>
      <dgm:spPr/>
      <dgm:t>
        <a:bodyPr/>
        <a:lstStyle/>
        <a:p>
          <a:r>
            <a:rPr lang="en-GB"/>
            <a:t>HSE v HSI</a:t>
          </a:r>
          <a:endParaRPr lang="en-US"/>
        </a:p>
      </dgm:t>
    </dgm:pt>
    <dgm:pt modelId="{700E0F2C-FCC6-4FE6-8A56-BB914DD613D4}" type="parTrans" cxnId="{91B12763-01E0-4CD9-ACFF-9EA820C5B387}">
      <dgm:prSet/>
      <dgm:spPr/>
      <dgm:t>
        <a:bodyPr/>
        <a:lstStyle/>
        <a:p>
          <a:endParaRPr lang="en-US"/>
        </a:p>
      </dgm:t>
    </dgm:pt>
    <dgm:pt modelId="{40B22AC2-6EB8-4FAB-905F-36C3F385A682}" type="sibTrans" cxnId="{91B12763-01E0-4CD9-ACFF-9EA820C5B387}">
      <dgm:prSet/>
      <dgm:spPr/>
      <dgm:t>
        <a:bodyPr/>
        <a:lstStyle/>
        <a:p>
          <a:endParaRPr lang="en-US"/>
        </a:p>
      </dgm:t>
    </dgm:pt>
    <dgm:pt modelId="{40838CF2-D360-4ABE-BEB1-C5100E1DCCAF}">
      <dgm:prSet/>
      <dgm:spPr/>
      <dgm:t>
        <a:bodyPr/>
        <a:lstStyle/>
        <a:p>
          <a:r>
            <a:rPr lang="en-GB" dirty="0"/>
            <a:t>Identical training &amp; operating model</a:t>
          </a:r>
          <a:endParaRPr lang="en-US" dirty="0"/>
        </a:p>
      </dgm:t>
    </dgm:pt>
    <dgm:pt modelId="{1E44E980-AC27-4061-AB7E-97493D54F890}" type="sibTrans" cxnId="{0162BA3D-CD32-4D34-B9F5-D107FAF6BCA2}">
      <dgm:prSet/>
      <dgm:spPr/>
      <dgm:t>
        <a:bodyPr/>
        <a:lstStyle/>
        <a:p>
          <a:endParaRPr lang="en-US"/>
        </a:p>
      </dgm:t>
    </dgm:pt>
    <dgm:pt modelId="{3B4D1AC7-51D2-4CE4-8C32-5D8879AEA946}" type="parTrans" cxnId="{0162BA3D-CD32-4D34-B9F5-D107FAF6BCA2}">
      <dgm:prSet/>
      <dgm:spPr/>
      <dgm:t>
        <a:bodyPr/>
        <a:lstStyle/>
        <a:p>
          <a:endParaRPr lang="en-US"/>
        </a:p>
      </dgm:t>
    </dgm:pt>
    <dgm:pt modelId="{F351B4DE-D700-467F-A7A2-FA8722051196}">
      <dgm:prSet/>
      <dgm:spPr/>
      <dgm:t>
        <a:bodyPr/>
        <a:lstStyle/>
        <a:p>
          <a:r>
            <a:rPr lang="en-GB" dirty="0"/>
            <a:t>No LA enforcement</a:t>
          </a:r>
          <a:endParaRPr lang="en-US" dirty="0"/>
        </a:p>
      </dgm:t>
    </dgm:pt>
    <dgm:pt modelId="{289FB3B1-FA25-4622-9747-E37F91AA336A}" type="parTrans" cxnId="{495098D1-663C-45D6-AE8F-26DE6D374700}">
      <dgm:prSet/>
      <dgm:spPr/>
      <dgm:t>
        <a:bodyPr/>
        <a:lstStyle/>
        <a:p>
          <a:endParaRPr lang="en-GB"/>
        </a:p>
      </dgm:t>
    </dgm:pt>
    <dgm:pt modelId="{2705F8EB-6316-4FE5-A77E-6F8B89C92C10}" type="sibTrans" cxnId="{495098D1-663C-45D6-AE8F-26DE6D374700}">
      <dgm:prSet/>
      <dgm:spPr/>
      <dgm:t>
        <a:bodyPr/>
        <a:lstStyle/>
        <a:p>
          <a:endParaRPr lang="en-GB"/>
        </a:p>
      </dgm:t>
    </dgm:pt>
    <dgm:pt modelId="{F035750A-863F-4A0A-A98F-6AB23B9668AB}">
      <dgm:prSet/>
      <dgm:spPr/>
      <dgm:t>
        <a:bodyPr/>
        <a:lstStyle/>
        <a:p>
          <a:r>
            <a:rPr lang="en-GB" dirty="0"/>
            <a:t>strict disclosure rules</a:t>
          </a:r>
          <a:endParaRPr lang="en-US" dirty="0"/>
        </a:p>
      </dgm:t>
    </dgm:pt>
    <dgm:pt modelId="{7C0DA816-4BEF-443A-9BF5-42A980F48E56}" type="parTrans" cxnId="{27F5CEF5-8A5F-481C-97A6-71231735110E}">
      <dgm:prSet/>
      <dgm:spPr/>
      <dgm:t>
        <a:bodyPr/>
        <a:lstStyle/>
        <a:p>
          <a:endParaRPr lang="en-GB"/>
        </a:p>
      </dgm:t>
    </dgm:pt>
    <dgm:pt modelId="{14E5CDEF-EE5B-48CE-A45C-ABACB61F50A6}" type="sibTrans" cxnId="{27F5CEF5-8A5F-481C-97A6-71231735110E}">
      <dgm:prSet/>
      <dgm:spPr/>
      <dgm:t>
        <a:bodyPr/>
        <a:lstStyle/>
        <a:p>
          <a:endParaRPr lang="en-GB"/>
        </a:p>
      </dgm:t>
    </dgm:pt>
    <dgm:pt modelId="{997164B3-58F6-40D3-ACBB-3460E897F241}" type="pres">
      <dgm:prSet presAssocID="{42296030-115B-4285-B91F-C298ECB0A6D1}" presName="linear" presStyleCnt="0">
        <dgm:presLayoutVars>
          <dgm:dir/>
          <dgm:animLvl val="lvl"/>
          <dgm:resizeHandles val="exact"/>
        </dgm:presLayoutVars>
      </dgm:prSet>
      <dgm:spPr/>
    </dgm:pt>
    <dgm:pt modelId="{71C24DBE-432A-4851-8F51-DEFAF7654170}" type="pres">
      <dgm:prSet presAssocID="{65F69D97-5977-406B-9E57-C7F70C10F107}" presName="parentLin" presStyleCnt="0"/>
      <dgm:spPr/>
    </dgm:pt>
    <dgm:pt modelId="{5C671513-4759-4835-B623-7ED16E61BDA3}" type="pres">
      <dgm:prSet presAssocID="{65F69D97-5977-406B-9E57-C7F70C10F107}" presName="parentLeftMargin" presStyleLbl="node1" presStyleIdx="0" presStyleCnt="4"/>
      <dgm:spPr/>
    </dgm:pt>
    <dgm:pt modelId="{CF28EE5E-CC0B-43A4-816F-16CF93E7F82A}" type="pres">
      <dgm:prSet presAssocID="{65F69D97-5977-406B-9E57-C7F70C10F10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4FCFB9F-C583-47E4-AE06-6B7810565EA3}" type="pres">
      <dgm:prSet presAssocID="{65F69D97-5977-406B-9E57-C7F70C10F107}" presName="negativeSpace" presStyleCnt="0"/>
      <dgm:spPr/>
    </dgm:pt>
    <dgm:pt modelId="{21D65B32-C177-46FB-A94B-5EE2FE431B6B}" type="pres">
      <dgm:prSet presAssocID="{65F69D97-5977-406B-9E57-C7F70C10F107}" presName="childText" presStyleLbl="conFgAcc1" presStyleIdx="0" presStyleCnt="4">
        <dgm:presLayoutVars>
          <dgm:bulletEnabled val="1"/>
        </dgm:presLayoutVars>
      </dgm:prSet>
      <dgm:spPr/>
    </dgm:pt>
    <dgm:pt modelId="{A87E3D4B-258B-45FD-9ACC-60E4CE998AE1}" type="pres">
      <dgm:prSet presAssocID="{858851AE-BAC7-4F9A-8C15-4E7CE7BB3E2C}" presName="spaceBetweenRectangles" presStyleCnt="0"/>
      <dgm:spPr/>
    </dgm:pt>
    <dgm:pt modelId="{DA3B8DCA-7D48-42F1-B89B-C09EFC718912}" type="pres">
      <dgm:prSet presAssocID="{028E3124-A6CC-4D0E-BFBE-6B07E9E81FA0}" presName="parentLin" presStyleCnt="0"/>
      <dgm:spPr/>
    </dgm:pt>
    <dgm:pt modelId="{B6538329-B645-4A02-BF29-62356703E01D}" type="pres">
      <dgm:prSet presAssocID="{028E3124-A6CC-4D0E-BFBE-6B07E9E81FA0}" presName="parentLeftMargin" presStyleLbl="node1" presStyleIdx="0" presStyleCnt="4"/>
      <dgm:spPr/>
    </dgm:pt>
    <dgm:pt modelId="{94B60097-FD4D-4A40-83EA-6522971DCCFF}" type="pres">
      <dgm:prSet presAssocID="{028E3124-A6CC-4D0E-BFBE-6B07E9E81FA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3798271-4678-4C9F-83EB-9C21F2741D06}" type="pres">
      <dgm:prSet presAssocID="{028E3124-A6CC-4D0E-BFBE-6B07E9E81FA0}" presName="negativeSpace" presStyleCnt="0"/>
      <dgm:spPr/>
    </dgm:pt>
    <dgm:pt modelId="{7B59D58D-CBE6-42AA-BBDD-681561582C86}" type="pres">
      <dgm:prSet presAssocID="{028E3124-A6CC-4D0E-BFBE-6B07E9E81FA0}" presName="childText" presStyleLbl="conFgAcc1" presStyleIdx="1" presStyleCnt="4">
        <dgm:presLayoutVars>
          <dgm:bulletEnabled val="1"/>
        </dgm:presLayoutVars>
      </dgm:prSet>
      <dgm:spPr/>
    </dgm:pt>
    <dgm:pt modelId="{A2EF5618-020E-4C93-985A-B34AE7AA720B}" type="pres">
      <dgm:prSet presAssocID="{E4DCA6C0-A3CC-40C7-A701-0DEF6196E16A}" presName="spaceBetweenRectangles" presStyleCnt="0"/>
      <dgm:spPr/>
    </dgm:pt>
    <dgm:pt modelId="{54223D60-C852-46DA-83D7-D8082BF3983E}" type="pres">
      <dgm:prSet presAssocID="{C3A7B20C-2AEB-4721-AA06-E9B7659F036F}" presName="parentLin" presStyleCnt="0"/>
      <dgm:spPr/>
    </dgm:pt>
    <dgm:pt modelId="{B2DB6496-E7CE-4CBD-884F-4F773B07B073}" type="pres">
      <dgm:prSet presAssocID="{C3A7B20C-2AEB-4721-AA06-E9B7659F036F}" presName="parentLeftMargin" presStyleLbl="node1" presStyleIdx="1" presStyleCnt="4"/>
      <dgm:spPr/>
    </dgm:pt>
    <dgm:pt modelId="{76B0954A-54D4-4C90-A36B-58B345B51E98}" type="pres">
      <dgm:prSet presAssocID="{C3A7B20C-2AEB-4721-AA06-E9B7659F036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2EDD080-177A-404F-AFFE-9C6683C99E78}" type="pres">
      <dgm:prSet presAssocID="{C3A7B20C-2AEB-4721-AA06-E9B7659F036F}" presName="negativeSpace" presStyleCnt="0"/>
      <dgm:spPr/>
    </dgm:pt>
    <dgm:pt modelId="{C3FDDD80-5555-48C6-B339-2CB5792AF484}" type="pres">
      <dgm:prSet presAssocID="{C3A7B20C-2AEB-4721-AA06-E9B7659F036F}" presName="childText" presStyleLbl="conFgAcc1" presStyleIdx="2" presStyleCnt="4">
        <dgm:presLayoutVars>
          <dgm:bulletEnabled val="1"/>
        </dgm:presLayoutVars>
      </dgm:prSet>
      <dgm:spPr/>
    </dgm:pt>
    <dgm:pt modelId="{65669FCC-3D6A-4D1F-B126-29711CA3CD5C}" type="pres">
      <dgm:prSet presAssocID="{D53C6BBC-94F0-495B-8D6C-33F9A4E53713}" presName="spaceBetweenRectangles" presStyleCnt="0"/>
      <dgm:spPr/>
    </dgm:pt>
    <dgm:pt modelId="{1ADEE814-5A01-405E-AB7F-69D4BCF8BF44}" type="pres">
      <dgm:prSet presAssocID="{3E1FDF14-82F6-4DAE-AC02-07E80D157762}" presName="parentLin" presStyleCnt="0"/>
      <dgm:spPr/>
    </dgm:pt>
    <dgm:pt modelId="{3CFEC52C-6986-4E10-94C6-0DAD880E0A63}" type="pres">
      <dgm:prSet presAssocID="{3E1FDF14-82F6-4DAE-AC02-07E80D157762}" presName="parentLeftMargin" presStyleLbl="node1" presStyleIdx="2" presStyleCnt="4"/>
      <dgm:spPr/>
    </dgm:pt>
    <dgm:pt modelId="{191A6154-1F46-4B46-B987-C721AE5CA59D}" type="pres">
      <dgm:prSet presAssocID="{3E1FDF14-82F6-4DAE-AC02-07E80D15776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114D2CF-1EAD-4C51-9683-1B318D0FED10}" type="pres">
      <dgm:prSet presAssocID="{3E1FDF14-82F6-4DAE-AC02-07E80D157762}" presName="negativeSpace" presStyleCnt="0"/>
      <dgm:spPr/>
    </dgm:pt>
    <dgm:pt modelId="{AD6E8431-E111-41C7-9AA8-E68FB79425F3}" type="pres">
      <dgm:prSet presAssocID="{3E1FDF14-82F6-4DAE-AC02-07E80D15776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974270A-A981-4CA8-BB89-7B0E2C7F9D56}" type="presOf" srcId="{028E3124-A6CC-4D0E-BFBE-6B07E9E81FA0}" destId="{B6538329-B645-4A02-BF29-62356703E01D}" srcOrd="0" destOrd="0" presId="urn:microsoft.com/office/officeart/2005/8/layout/list1"/>
    <dgm:cxn modelId="{98F8450A-97D0-4AA1-B0C5-1FD4C262C4A1}" type="presOf" srcId="{3E1FDF14-82F6-4DAE-AC02-07E80D157762}" destId="{3CFEC52C-6986-4E10-94C6-0DAD880E0A63}" srcOrd="0" destOrd="0" presId="urn:microsoft.com/office/officeart/2005/8/layout/list1"/>
    <dgm:cxn modelId="{BB79D312-E69A-4873-95C7-261995A2E075}" type="presOf" srcId="{42296030-115B-4285-B91F-C298ECB0A6D1}" destId="{997164B3-58F6-40D3-ACBB-3460E897F241}" srcOrd="0" destOrd="0" presId="urn:microsoft.com/office/officeart/2005/8/layout/list1"/>
    <dgm:cxn modelId="{80A7901E-2801-47C8-9F5E-E5BA6FE0E9C5}" type="presOf" srcId="{40838CF2-D360-4ABE-BEB1-C5100E1DCCAF}" destId="{AD6E8431-E111-41C7-9AA8-E68FB79425F3}" srcOrd="0" destOrd="0" presId="urn:microsoft.com/office/officeart/2005/8/layout/list1"/>
    <dgm:cxn modelId="{BFBEE227-1336-4CC1-87EC-DA2061CAE648}" type="presOf" srcId="{65F69D97-5977-406B-9E57-C7F70C10F107}" destId="{CF28EE5E-CC0B-43A4-816F-16CF93E7F82A}" srcOrd="1" destOrd="0" presId="urn:microsoft.com/office/officeart/2005/8/layout/list1"/>
    <dgm:cxn modelId="{E046203A-BBC7-4850-9389-5B57962790AF}" srcId="{42296030-115B-4285-B91F-C298ECB0A6D1}" destId="{C3A7B20C-2AEB-4721-AA06-E9B7659F036F}" srcOrd="2" destOrd="0" parTransId="{45F45CF0-FDF8-4770-B727-621DC30C9FF7}" sibTransId="{D53C6BBC-94F0-495B-8D6C-33F9A4E53713}"/>
    <dgm:cxn modelId="{0162BA3D-CD32-4D34-B9F5-D107FAF6BCA2}" srcId="{3E1FDF14-82F6-4DAE-AC02-07E80D157762}" destId="{40838CF2-D360-4ABE-BEB1-C5100E1DCCAF}" srcOrd="0" destOrd="0" parTransId="{3B4D1AC7-51D2-4CE4-8C32-5D8879AEA946}" sibTransId="{1E44E980-AC27-4061-AB7E-97493D54F890}"/>
    <dgm:cxn modelId="{91B12763-01E0-4CD9-ACFF-9EA820C5B387}" srcId="{42296030-115B-4285-B91F-C298ECB0A6D1}" destId="{3E1FDF14-82F6-4DAE-AC02-07E80D157762}" srcOrd="3" destOrd="0" parTransId="{700E0F2C-FCC6-4FE6-8A56-BB914DD613D4}" sibTransId="{40B22AC2-6EB8-4FAB-905F-36C3F385A682}"/>
    <dgm:cxn modelId="{5E52434E-6A60-4F88-8E97-D58ADAC5663D}" type="presOf" srcId="{F035750A-863F-4A0A-A98F-6AB23B9668AB}" destId="{AD6E8431-E111-41C7-9AA8-E68FB79425F3}" srcOrd="0" destOrd="2" presId="urn:microsoft.com/office/officeart/2005/8/layout/list1"/>
    <dgm:cxn modelId="{3E2FAD91-0905-49C6-8489-2BF5D665456C}" type="presOf" srcId="{3E1FDF14-82F6-4DAE-AC02-07E80D157762}" destId="{191A6154-1F46-4B46-B987-C721AE5CA59D}" srcOrd="1" destOrd="0" presId="urn:microsoft.com/office/officeart/2005/8/layout/list1"/>
    <dgm:cxn modelId="{0FD01C9D-ACDB-49EC-BFEA-E60C31EB0158}" type="presOf" srcId="{F351B4DE-D700-467F-A7A2-FA8722051196}" destId="{AD6E8431-E111-41C7-9AA8-E68FB79425F3}" srcOrd="0" destOrd="1" presId="urn:microsoft.com/office/officeart/2005/8/layout/list1"/>
    <dgm:cxn modelId="{4B3008B5-798C-4D7D-A24A-C79A33281DD3}" srcId="{42296030-115B-4285-B91F-C298ECB0A6D1}" destId="{65F69D97-5977-406B-9E57-C7F70C10F107}" srcOrd="0" destOrd="0" parTransId="{0C70F8E7-69BA-4D61-A3E0-9103555EC34D}" sibTransId="{858851AE-BAC7-4F9A-8C15-4E7CE7BB3E2C}"/>
    <dgm:cxn modelId="{DDE836C7-63CC-4F96-B9B6-1E485571117B}" type="presOf" srcId="{028E3124-A6CC-4D0E-BFBE-6B07E9E81FA0}" destId="{94B60097-FD4D-4A40-83EA-6522971DCCFF}" srcOrd="1" destOrd="0" presId="urn:microsoft.com/office/officeart/2005/8/layout/list1"/>
    <dgm:cxn modelId="{495098D1-663C-45D6-AE8F-26DE6D374700}" srcId="{3E1FDF14-82F6-4DAE-AC02-07E80D157762}" destId="{F351B4DE-D700-467F-A7A2-FA8722051196}" srcOrd="1" destOrd="0" parTransId="{289FB3B1-FA25-4622-9747-E37F91AA336A}" sibTransId="{2705F8EB-6316-4FE5-A77E-6F8B89C92C10}"/>
    <dgm:cxn modelId="{FB0298D3-2283-4389-9090-602C33761A7E}" type="presOf" srcId="{65F69D97-5977-406B-9E57-C7F70C10F107}" destId="{5C671513-4759-4835-B623-7ED16E61BDA3}" srcOrd="0" destOrd="0" presId="urn:microsoft.com/office/officeart/2005/8/layout/list1"/>
    <dgm:cxn modelId="{586C7DD8-115F-40F0-8A30-661D146BADE9}" srcId="{42296030-115B-4285-B91F-C298ECB0A6D1}" destId="{028E3124-A6CC-4D0E-BFBE-6B07E9E81FA0}" srcOrd="1" destOrd="0" parTransId="{259EA8D3-F2B5-4AD4-9652-112C2F82DDF7}" sibTransId="{E4DCA6C0-A3CC-40C7-A701-0DEF6196E16A}"/>
    <dgm:cxn modelId="{D505A1E8-EE1D-45E8-804E-3291D4E03840}" type="presOf" srcId="{C3A7B20C-2AEB-4721-AA06-E9B7659F036F}" destId="{76B0954A-54D4-4C90-A36B-58B345B51E98}" srcOrd="1" destOrd="0" presId="urn:microsoft.com/office/officeart/2005/8/layout/list1"/>
    <dgm:cxn modelId="{27F5CEF5-8A5F-481C-97A6-71231735110E}" srcId="{3E1FDF14-82F6-4DAE-AC02-07E80D157762}" destId="{F035750A-863F-4A0A-A98F-6AB23B9668AB}" srcOrd="2" destOrd="0" parTransId="{7C0DA816-4BEF-443A-9BF5-42A980F48E56}" sibTransId="{14E5CDEF-EE5B-48CE-A45C-ABACB61F50A6}"/>
    <dgm:cxn modelId="{3F6B91FF-DE3F-4E8B-A860-6681AC3929A1}" type="presOf" srcId="{C3A7B20C-2AEB-4721-AA06-E9B7659F036F}" destId="{B2DB6496-E7CE-4CBD-884F-4F773B07B073}" srcOrd="0" destOrd="0" presId="urn:microsoft.com/office/officeart/2005/8/layout/list1"/>
    <dgm:cxn modelId="{6E8CBF3C-9709-4300-BB25-AEED6C9CC9BF}" type="presParOf" srcId="{997164B3-58F6-40D3-ACBB-3460E897F241}" destId="{71C24DBE-432A-4851-8F51-DEFAF7654170}" srcOrd="0" destOrd="0" presId="urn:microsoft.com/office/officeart/2005/8/layout/list1"/>
    <dgm:cxn modelId="{505ECEF5-59C1-40DF-9704-001348881EE3}" type="presParOf" srcId="{71C24DBE-432A-4851-8F51-DEFAF7654170}" destId="{5C671513-4759-4835-B623-7ED16E61BDA3}" srcOrd="0" destOrd="0" presId="urn:microsoft.com/office/officeart/2005/8/layout/list1"/>
    <dgm:cxn modelId="{9138379A-BA86-4688-84DD-008680038408}" type="presParOf" srcId="{71C24DBE-432A-4851-8F51-DEFAF7654170}" destId="{CF28EE5E-CC0B-43A4-816F-16CF93E7F82A}" srcOrd="1" destOrd="0" presId="urn:microsoft.com/office/officeart/2005/8/layout/list1"/>
    <dgm:cxn modelId="{1B33DCB8-07F1-48D5-91AA-16A8D620F4C1}" type="presParOf" srcId="{997164B3-58F6-40D3-ACBB-3460E897F241}" destId="{94FCFB9F-C583-47E4-AE06-6B7810565EA3}" srcOrd="1" destOrd="0" presId="urn:microsoft.com/office/officeart/2005/8/layout/list1"/>
    <dgm:cxn modelId="{A7730A35-AEA1-4CF6-917F-8CF78E00B157}" type="presParOf" srcId="{997164B3-58F6-40D3-ACBB-3460E897F241}" destId="{21D65B32-C177-46FB-A94B-5EE2FE431B6B}" srcOrd="2" destOrd="0" presId="urn:microsoft.com/office/officeart/2005/8/layout/list1"/>
    <dgm:cxn modelId="{240BEC58-B1CA-41AA-B14C-2F746180BF34}" type="presParOf" srcId="{997164B3-58F6-40D3-ACBB-3460E897F241}" destId="{A87E3D4B-258B-45FD-9ACC-60E4CE998AE1}" srcOrd="3" destOrd="0" presId="urn:microsoft.com/office/officeart/2005/8/layout/list1"/>
    <dgm:cxn modelId="{0EE09A2F-AE60-46BA-AF1A-7DE4A8F3AD09}" type="presParOf" srcId="{997164B3-58F6-40D3-ACBB-3460E897F241}" destId="{DA3B8DCA-7D48-42F1-B89B-C09EFC718912}" srcOrd="4" destOrd="0" presId="urn:microsoft.com/office/officeart/2005/8/layout/list1"/>
    <dgm:cxn modelId="{1B7E326F-202E-46C5-82F4-51679B5F7392}" type="presParOf" srcId="{DA3B8DCA-7D48-42F1-B89B-C09EFC718912}" destId="{B6538329-B645-4A02-BF29-62356703E01D}" srcOrd="0" destOrd="0" presId="urn:microsoft.com/office/officeart/2005/8/layout/list1"/>
    <dgm:cxn modelId="{73943A55-8DE7-4E65-997C-26C449F55C4A}" type="presParOf" srcId="{DA3B8DCA-7D48-42F1-B89B-C09EFC718912}" destId="{94B60097-FD4D-4A40-83EA-6522971DCCFF}" srcOrd="1" destOrd="0" presId="urn:microsoft.com/office/officeart/2005/8/layout/list1"/>
    <dgm:cxn modelId="{78B4F731-7502-44ED-996D-AA6AF96F815B}" type="presParOf" srcId="{997164B3-58F6-40D3-ACBB-3460E897F241}" destId="{63798271-4678-4C9F-83EB-9C21F2741D06}" srcOrd="5" destOrd="0" presId="urn:microsoft.com/office/officeart/2005/8/layout/list1"/>
    <dgm:cxn modelId="{3033CDF9-C398-49D7-A86E-FF04DF2D5A30}" type="presParOf" srcId="{997164B3-58F6-40D3-ACBB-3460E897F241}" destId="{7B59D58D-CBE6-42AA-BBDD-681561582C86}" srcOrd="6" destOrd="0" presId="urn:microsoft.com/office/officeart/2005/8/layout/list1"/>
    <dgm:cxn modelId="{8630F519-9DC0-41EE-994F-0E4B4F38381B}" type="presParOf" srcId="{997164B3-58F6-40D3-ACBB-3460E897F241}" destId="{A2EF5618-020E-4C93-985A-B34AE7AA720B}" srcOrd="7" destOrd="0" presId="urn:microsoft.com/office/officeart/2005/8/layout/list1"/>
    <dgm:cxn modelId="{B0794E7B-195C-46E6-B6DC-2F98AFC94AC9}" type="presParOf" srcId="{997164B3-58F6-40D3-ACBB-3460E897F241}" destId="{54223D60-C852-46DA-83D7-D8082BF3983E}" srcOrd="8" destOrd="0" presId="urn:microsoft.com/office/officeart/2005/8/layout/list1"/>
    <dgm:cxn modelId="{8F0C3026-92A4-45A4-80A9-F26AFADB4001}" type="presParOf" srcId="{54223D60-C852-46DA-83D7-D8082BF3983E}" destId="{B2DB6496-E7CE-4CBD-884F-4F773B07B073}" srcOrd="0" destOrd="0" presId="urn:microsoft.com/office/officeart/2005/8/layout/list1"/>
    <dgm:cxn modelId="{275FEA80-D07B-40E2-A1B3-6838F02A6DE7}" type="presParOf" srcId="{54223D60-C852-46DA-83D7-D8082BF3983E}" destId="{76B0954A-54D4-4C90-A36B-58B345B51E98}" srcOrd="1" destOrd="0" presId="urn:microsoft.com/office/officeart/2005/8/layout/list1"/>
    <dgm:cxn modelId="{07D3994F-C873-44C4-9A8E-45767975B4EB}" type="presParOf" srcId="{997164B3-58F6-40D3-ACBB-3460E897F241}" destId="{72EDD080-177A-404F-AFFE-9C6683C99E78}" srcOrd="9" destOrd="0" presId="urn:microsoft.com/office/officeart/2005/8/layout/list1"/>
    <dgm:cxn modelId="{3626F816-D230-4C45-ABF2-93B7C462BC94}" type="presParOf" srcId="{997164B3-58F6-40D3-ACBB-3460E897F241}" destId="{C3FDDD80-5555-48C6-B339-2CB5792AF484}" srcOrd="10" destOrd="0" presId="urn:microsoft.com/office/officeart/2005/8/layout/list1"/>
    <dgm:cxn modelId="{CEC9EDBC-F9DB-4E67-B90D-887FF1CA2A07}" type="presParOf" srcId="{997164B3-58F6-40D3-ACBB-3460E897F241}" destId="{65669FCC-3D6A-4D1F-B126-29711CA3CD5C}" srcOrd="11" destOrd="0" presId="urn:microsoft.com/office/officeart/2005/8/layout/list1"/>
    <dgm:cxn modelId="{86BB8013-05F9-435B-BF26-E1382FB0D5F3}" type="presParOf" srcId="{997164B3-58F6-40D3-ACBB-3460E897F241}" destId="{1ADEE814-5A01-405E-AB7F-69D4BCF8BF44}" srcOrd="12" destOrd="0" presId="urn:microsoft.com/office/officeart/2005/8/layout/list1"/>
    <dgm:cxn modelId="{1B1786EE-53A0-4481-917C-E7525CC077A8}" type="presParOf" srcId="{1ADEE814-5A01-405E-AB7F-69D4BCF8BF44}" destId="{3CFEC52C-6986-4E10-94C6-0DAD880E0A63}" srcOrd="0" destOrd="0" presId="urn:microsoft.com/office/officeart/2005/8/layout/list1"/>
    <dgm:cxn modelId="{0429BE51-8D31-480C-AE1F-0672F1F2D2F0}" type="presParOf" srcId="{1ADEE814-5A01-405E-AB7F-69D4BCF8BF44}" destId="{191A6154-1F46-4B46-B987-C721AE5CA59D}" srcOrd="1" destOrd="0" presId="urn:microsoft.com/office/officeart/2005/8/layout/list1"/>
    <dgm:cxn modelId="{972494F9-2E18-48B0-808B-0F32097CAD31}" type="presParOf" srcId="{997164B3-58F6-40D3-ACBB-3460E897F241}" destId="{C114D2CF-1EAD-4C51-9683-1B318D0FED10}" srcOrd="13" destOrd="0" presId="urn:microsoft.com/office/officeart/2005/8/layout/list1"/>
    <dgm:cxn modelId="{7FFFB83B-C72C-425A-BF2A-9897D96B2CA1}" type="presParOf" srcId="{997164B3-58F6-40D3-ACBB-3460E897F241}" destId="{AD6E8431-E111-41C7-9AA8-E68FB79425F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D175D7-0F3E-4EC3-8952-28E21F47568B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F28F89-8EC3-4215-8282-47BEF54F6A5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Regulatory benchmarks</a:t>
          </a:r>
          <a:endParaRPr lang="en-US"/>
        </a:p>
      </dgm:t>
    </dgm:pt>
    <dgm:pt modelId="{9FBF071B-6986-4683-B7D3-5D2E90DADB28}" type="parTrans" cxnId="{CC6A141C-0D06-4646-88CB-C42ECC0200E4}">
      <dgm:prSet/>
      <dgm:spPr/>
      <dgm:t>
        <a:bodyPr/>
        <a:lstStyle/>
        <a:p>
          <a:endParaRPr lang="en-US"/>
        </a:p>
      </dgm:t>
    </dgm:pt>
    <dgm:pt modelId="{2D61DEDE-8033-49B9-B2E2-CC72243293E8}" type="sibTrans" cxnId="{CC6A141C-0D06-4646-88CB-C42ECC0200E4}">
      <dgm:prSet/>
      <dgm:spPr/>
      <dgm:t>
        <a:bodyPr/>
        <a:lstStyle/>
        <a:p>
          <a:endParaRPr lang="en-US"/>
        </a:p>
      </dgm:t>
    </dgm:pt>
    <dgm:pt modelId="{F5838BCF-CF09-445F-AA3F-382F5AF2882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Industry standards</a:t>
          </a:r>
          <a:endParaRPr lang="en-US"/>
        </a:p>
      </dgm:t>
    </dgm:pt>
    <dgm:pt modelId="{E7738694-067C-4D64-8E2A-1876D78B87A2}" type="parTrans" cxnId="{94E73470-C147-491A-9B8E-980265982FCE}">
      <dgm:prSet/>
      <dgm:spPr/>
      <dgm:t>
        <a:bodyPr/>
        <a:lstStyle/>
        <a:p>
          <a:endParaRPr lang="en-US"/>
        </a:p>
      </dgm:t>
    </dgm:pt>
    <dgm:pt modelId="{704349FF-1753-4AAA-B6EC-F658DD8F505D}" type="sibTrans" cxnId="{94E73470-C147-491A-9B8E-980265982FCE}">
      <dgm:prSet/>
      <dgm:spPr/>
      <dgm:t>
        <a:bodyPr/>
        <a:lstStyle/>
        <a:p>
          <a:endParaRPr lang="en-US"/>
        </a:p>
      </dgm:t>
    </dgm:pt>
    <dgm:pt modelId="{5687D6DF-F814-41C7-9A4F-38ED3AA57F3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Section 3  Article 5</a:t>
          </a:r>
          <a:endParaRPr lang="en-US" dirty="0"/>
        </a:p>
      </dgm:t>
    </dgm:pt>
    <dgm:pt modelId="{0C2F8713-758F-4F22-8EB8-E229C5766881}" type="parTrans" cxnId="{22560B34-A6D5-4472-AC4F-F19411E0EEC7}">
      <dgm:prSet/>
      <dgm:spPr/>
      <dgm:t>
        <a:bodyPr/>
        <a:lstStyle/>
        <a:p>
          <a:endParaRPr lang="en-US"/>
        </a:p>
      </dgm:t>
    </dgm:pt>
    <dgm:pt modelId="{B0BCE20D-D3F8-49A0-B99D-4106FFC2CDA3}" type="sibTrans" cxnId="{22560B34-A6D5-4472-AC4F-F19411E0EEC7}">
      <dgm:prSet/>
      <dgm:spPr/>
      <dgm:t>
        <a:bodyPr/>
        <a:lstStyle/>
        <a:p>
          <a:endParaRPr lang="en-US"/>
        </a:p>
      </dgm:t>
    </dgm:pt>
    <dgm:pt modelId="{75AAD0F3-02C6-47CD-B0CF-BC697F0A13F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Occupational health</a:t>
          </a:r>
          <a:endParaRPr lang="en-US"/>
        </a:p>
      </dgm:t>
    </dgm:pt>
    <dgm:pt modelId="{C892B5DB-B3BA-463A-AFC1-DA343FE70F60}" type="parTrans" cxnId="{E66B83CC-76E7-4259-97F5-094E1B7188A8}">
      <dgm:prSet/>
      <dgm:spPr/>
      <dgm:t>
        <a:bodyPr/>
        <a:lstStyle/>
        <a:p>
          <a:endParaRPr lang="en-US"/>
        </a:p>
      </dgm:t>
    </dgm:pt>
    <dgm:pt modelId="{486B5236-60D1-439A-81BF-829B172F7E4F}" type="sibTrans" cxnId="{E66B83CC-76E7-4259-97F5-094E1B7188A8}">
      <dgm:prSet/>
      <dgm:spPr/>
      <dgm:t>
        <a:bodyPr/>
        <a:lstStyle/>
        <a:p>
          <a:endParaRPr lang="en-US"/>
        </a:p>
      </dgm:t>
    </dgm:pt>
    <dgm:pt modelId="{C211B334-6CBD-4A09-8080-AA619AFA79B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Social media</a:t>
          </a:r>
          <a:endParaRPr lang="en-US"/>
        </a:p>
      </dgm:t>
    </dgm:pt>
    <dgm:pt modelId="{0F68B6BD-12BC-4EEB-9279-AF77B0C430C2}" type="parTrans" cxnId="{101C359D-057C-4FEB-B4DD-1E965E12C077}">
      <dgm:prSet/>
      <dgm:spPr/>
      <dgm:t>
        <a:bodyPr/>
        <a:lstStyle/>
        <a:p>
          <a:endParaRPr lang="en-US"/>
        </a:p>
      </dgm:t>
    </dgm:pt>
    <dgm:pt modelId="{CB046D89-675B-42DA-9BAC-46726A2026C1}" type="sibTrans" cxnId="{101C359D-057C-4FEB-B4DD-1E965E12C077}">
      <dgm:prSet/>
      <dgm:spPr/>
      <dgm:t>
        <a:bodyPr/>
        <a:lstStyle/>
        <a:p>
          <a:endParaRPr lang="en-US"/>
        </a:p>
      </dgm:t>
    </dgm:pt>
    <dgm:pt modelId="{667456D6-C3A7-42B4-8DC4-CAA8406DED38}" type="pres">
      <dgm:prSet presAssocID="{90D175D7-0F3E-4EC3-8952-28E21F47568B}" presName="root" presStyleCnt="0">
        <dgm:presLayoutVars>
          <dgm:dir/>
          <dgm:resizeHandles val="exact"/>
        </dgm:presLayoutVars>
      </dgm:prSet>
      <dgm:spPr/>
    </dgm:pt>
    <dgm:pt modelId="{3A778E50-4475-4C44-8D8E-1B1DCD06D028}" type="pres">
      <dgm:prSet presAssocID="{B2F28F89-8EC3-4215-8282-47BEF54F6A5A}" presName="compNode" presStyleCnt="0"/>
      <dgm:spPr/>
    </dgm:pt>
    <dgm:pt modelId="{C372CE83-A7AF-43F3-A8E3-F259DD01DD6C}" type="pres">
      <dgm:prSet presAssocID="{B2F28F89-8EC3-4215-8282-47BEF54F6A5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C59DF27-9730-405B-A765-3EF6435DF2E3}" type="pres">
      <dgm:prSet presAssocID="{B2F28F89-8EC3-4215-8282-47BEF54F6A5A}" presName="spaceRect" presStyleCnt="0"/>
      <dgm:spPr/>
    </dgm:pt>
    <dgm:pt modelId="{639A3F23-D15D-4E66-B98D-F987E24741BC}" type="pres">
      <dgm:prSet presAssocID="{B2F28F89-8EC3-4215-8282-47BEF54F6A5A}" presName="textRect" presStyleLbl="revTx" presStyleIdx="0" presStyleCnt="5">
        <dgm:presLayoutVars>
          <dgm:chMax val="1"/>
          <dgm:chPref val="1"/>
        </dgm:presLayoutVars>
      </dgm:prSet>
      <dgm:spPr/>
    </dgm:pt>
    <dgm:pt modelId="{6A76999E-1FA5-45D7-AC79-55393F375AEC}" type="pres">
      <dgm:prSet presAssocID="{2D61DEDE-8033-49B9-B2E2-CC72243293E8}" presName="sibTrans" presStyleCnt="0"/>
      <dgm:spPr/>
    </dgm:pt>
    <dgm:pt modelId="{451F7DCF-993C-451E-85DD-282BC014F157}" type="pres">
      <dgm:prSet presAssocID="{F5838BCF-CF09-445F-AA3F-382F5AF28827}" presName="compNode" presStyleCnt="0"/>
      <dgm:spPr/>
    </dgm:pt>
    <dgm:pt modelId="{B7384412-D6CE-44CE-8845-CA9F63DC7978}" type="pres">
      <dgm:prSet presAssocID="{F5838BCF-CF09-445F-AA3F-382F5AF2882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5F176597-5134-478E-8245-E2B649E8D9DE}" type="pres">
      <dgm:prSet presAssocID="{F5838BCF-CF09-445F-AA3F-382F5AF28827}" presName="spaceRect" presStyleCnt="0"/>
      <dgm:spPr/>
    </dgm:pt>
    <dgm:pt modelId="{B5608639-7E96-43DF-A074-3A0ED8395628}" type="pres">
      <dgm:prSet presAssocID="{F5838BCF-CF09-445F-AA3F-382F5AF28827}" presName="textRect" presStyleLbl="revTx" presStyleIdx="1" presStyleCnt="5">
        <dgm:presLayoutVars>
          <dgm:chMax val="1"/>
          <dgm:chPref val="1"/>
        </dgm:presLayoutVars>
      </dgm:prSet>
      <dgm:spPr/>
    </dgm:pt>
    <dgm:pt modelId="{C1275EE1-594E-43B0-8892-9EF55E7A1E1F}" type="pres">
      <dgm:prSet presAssocID="{704349FF-1753-4AAA-B6EC-F658DD8F505D}" presName="sibTrans" presStyleCnt="0"/>
      <dgm:spPr/>
    </dgm:pt>
    <dgm:pt modelId="{418AEEF8-854B-4316-806E-4FD11A378A21}" type="pres">
      <dgm:prSet presAssocID="{5687D6DF-F814-41C7-9A4F-38ED3AA57F33}" presName="compNode" presStyleCnt="0"/>
      <dgm:spPr/>
    </dgm:pt>
    <dgm:pt modelId="{9E015FCB-85BD-489B-BB4D-936DF3F066A3}" type="pres">
      <dgm:prSet presAssocID="{5687D6DF-F814-41C7-9A4F-38ED3AA57F3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2E53CAF5-4F2F-4544-90A7-D1B6869A8A67}" type="pres">
      <dgm:prSet presAssocID="{5687D6DF-F814-41C7-9A4F-38ED3AA57F33}" presName="spaceRect" presStyleCnt="0"/>
      <dgm:spPr/>
    </dgm:pt>
    <dgm:pt modelId="{7F4E79B7-3783-409B-B116-C4801B2B3ED0}" type="pres">
      <dgm:prSet presAssocID="{5687D6DF-F814-41C7-9A4F-38ED3AA57F33}" presName="textRect" presStyleLbl="revTx" presStyleIdx="2" presStyleCnt="5">
        <dgm:presLayoutVars>
          <dgm:chMax val="1"/>
          <dgm:chPref val="1"/>
        </dgm:presLayoutVars>
      </dgm:prSet>
      <dgm:spPr/>
    </dgm:pt>
    <dgm:pt modelId="{3F224504-7B44-4CE5-957C-9BA60052BBD2}" type="pres">
      <dgm:prSet presAssocID="{B0BCE20D-D3F8-49A0-B99D-4106FFC2CDA3}" presName="sibTrans" presStyleCnt="0"/>
      <dgm:spPr/>
    </dgm:pt>
    <dgm:pt modelId="{C32576CF-D473-46AB-9855-E6C9A0DA9D02}" type="pres">
      <dgm:prSet presAssocID="{75AAD0F3-02C6-47CD-B0CF-BC697F0A13F1}" presName="compNode" presStyleCnt="0"/>
      <dgm:spPr/>
    </dgm:pt>
    <dgm:pt modelId="{9DD00936-6B02-4D74-A531-2951344FE02D}" type="pres">
      <dgm:prSet presAssocID="{75AAD0F3-02C6-47CD-B0CF-BC697F0A13F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FC33F629-B37E-49B5-BAC7-2D0212488DFE}" type="pres">
      <dgm:prSet presAssocID="{75AAD0F3-02C6-47CD-B0CF-BC697F0A13F1}" presName="spaceRect" presStyleCnt="0"/>
      <dgm:spPr/>
    </dgm:pt>
    <dgm:pt modelId="{D3C8990F-E7D6-44F0-9202-2A7CF23B84C3}" type="pres">
      <dgm:prSet presAssocID="{75AAD0F3-02C6-47CD-B0CF-BC697F0A13F1}" presName="textRect" presStyleLbl="revTx" presStyleIdx="3" presStyleCnt="5">
        <dgm:presLayoutVars>
          <dgm:chMax val="1"/>
          <dgm:chPref val="1"/>
        </dgm:presLayoutVars>
      </dgm:prSet>
      <dgm:spPr/>
    </dgm:pt>
    <dgm:pt modelId="{3D4A0537-6016-401F-AC85-02163FD2A6DA}" type="pres">
      <dgm:prSet presAssocID="{486B5236-60D1-439A-81BF-829B172F7E4F}" presName="sibTrans" presStyleCnt="0"/>
      <dgm:spPr/>
    </dgm:pt>
    <dgm:pt modelId="{D0A0D3FF-9E80-44D5-8331-9E65CC3C7152}" type="pres">
      <dgm:prSet presAssocID="{C211B334-6CBD-4A09-8080-AA619AFA79B1}" presName="compNode" presStyleCnt="0"/>
      <dgm:spPr/>
    </dgm:pt>
    <dgm:pt modelId="{FEBCD66B-9D1D-4772-B149-AB8473EFEB23}" type="pres">
      <dgm:prSet presAssocID="{C211B334-6CBD-4A09-8080-AA619AFA79B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ED265D2-254D-44DA-92CB-D0E31D732CDD}" type="pres">
      <dgm:prSet presAssocID="{C211B334-6CBD-4A09-8080-AA619AFA79B1}" presName="spaceRect" presStyleCnt="0"/>
      <dgm:spPr/>
    </dgm:pt>
    <dgm:pt modelId="{74185536-50FF-4317-9F17-B6BFCF1A8F58}" type="pres">
      <dgm:prSet presAssocID="{C211B334-6CBD-4A09-8080-AA619AFA79B1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C6A141C-0D06-4646-88CB-C42ECC0200E4}" srcId="{90D175D7-0F3E-4EC3-8952-28E21F47568B}" destId="{B2F28F89-8EC3-4215-8282-47BEF54F6A5A}" srcOrd="0" destOrd="0" parTransId="{9FBF071B-6986-4683-B7D3-5D2E90DADB28}" sibTransId="{2D61DEDE-8033-49B9-B2E2-CC72243293E8}"/>
    <dgm:cxn modelId="{22560B34-A6D5-4472-AC4F-F19411E0EEC7}" srcId="{90D175D7-0F3E-4EC3-8952-28E21F47568B}" destId="{5687D6DF-F814-41C7-9A4F-38ED3AA57F33}" srcOrd="2" destOrd="0" parTransId="{0C2F8713-758F-4F22-8EB8-E229C5766881}" sibTransId="{B0BCE20D-D3F8-49A0-B99D-4106FFC2CDA3}"/>
    <dgm:cxn modelId="{8ACC943E-3F5A-4680-8663-A54F69CBC9CB}" type="presOf" srcId="{C211B334-6CBD-4A09-8080-AA619AFA79B1}" destId="{74185536-50FF-4317-9F17-B6BFCF1A8F58}" srcOrd="0" destOrd="0" presId="urn:microsoft.com/office/officeart/2018/2/layout/IconLabelList"/>
    <dgm:cxn modelId="{94E73470-C147-491A-9B8E-980265982FCE}" srcId="{90D175D7-0F3E-4EC3-8952-28E21F47568B}" destId="{F5838BCF-CF09-445F-AA3F-382F5AF28827}" srcOrd="1" destOrd="0" parTransId="{E7738694-067C-4D64-8E2A-1876D78B87A2}" sibTransId="{704349FF-1753-4AAA-B6EC-F658DD8F505D}"/>
    <dgm:cxn modelId="{591CF77B-AF3F-43E2-8CE2-D1DA26F739B6}" type="presOf" srcId="{75AAD0F3-02C6-47CD-B0CF-BC697F0A13F1}" destId="{D3C8990F-E7D6-44F0-9202-2A7CF23B84C3}" srcOrd="0" destOrd="0" presId="urn:microsoft.com/office/officeart/2018/2/layout/IconLabelList"/>
    <dgm:cxn modelId="{CB1A6D8E-743E-465B-A9A9-DFC6560F4A9E}" type="presOf" srcId="{F5838BCF-CF09-445F-AA3F-382F5AF28827}" destId="{B5608639-7E96-43DF-A074-3A0ED8395628}" srcOrd="0" destOrd="0" presId="urn:microsoft.com/office/officeart/2018/2/layout/IconLabelList"/>
    <dgm:cxn modelId="{101C359D-057C-4FEB-B4DD-1E965E12C077}" srcId="{90D175D7-0F3E-4EC3-8952-28E21F47568B}" destId="{C211B334-6CBD-4A09-8080-AA619AFA79B1}" srcOrd="4" destOrd="0" parTransId="{0F68B6BD-12BC-4EEB-9279-AF77B0C430C2}" sibTransId="{CB046D89-675B-42DA-9BAC-46726A2026C1}"/>
    <dgm:cxn modelId="{B8AE1AB5-403C-41D2-9C4E-91CEB3C44518}" type="presOf" srcId="{B2F28F89-8EC3-4215-8282-47BEF54F6A5A}" destId="{639A3F23-D15D-4E66-B98D-F987E24741BC}" srcOrd="0" destOrd="0" presId="urn:microsoft.com/office/officeart/2018/2/layout/IconLabelList"/>
    <dgm:cxn modelId="{E66B83CC-76E7-4259-97F5-094E1B7188A8}" srcId="{90D175D7-0F3E-4EC3-8952-28E21F47568B}" destId="{75AAD0F3-02C6-47CD-B0CF-BC697F0A13F1}" srcOrd="3" destOrd="0" parTransId="{C892B5DB-B3BA-463A-AFC1-DA343FE70F60}" sibTransId="{486B5236-60D1-439A-81BF-829B172F7E4F}"/>
    <dgm:cxn modelId="{10E9BCCD-4031-4ADB-B914-7F9829F3FB86}" type="presOf" srcId="{5687D6DF-F814-41C7-9A4F-38ED3AA57F33}" destId="{7F4E79B7-3783-409B-B116-C4801B2B3ED0}" srcOrd="0" destOrd="0" presId="urn:microsoft.com/office/officeart/2018/2/layout/IconLabelList"/>
    <dgm:cxn modelId="{C6C8BCDF-32A6-4BDF-8435-DC94417910EB}" type="presOf" srcId="{90D175D7-0F3E-4EC3-8952-28E21F47568B}" destId="{667456D6-C3A7-42B4-8DC4-CAA8406DED38}" srcOrd="0" destOrd="0" presId="urn:microsoft.com/office/officeart/2018/2/layout/IconLabelList"/>
    <dgm:cxn modelId="{D2B4B9F3-5FAC-4F2E-BF19-578B5D1BDD5F}" type="presParOf" srcId="{667456D6-C3A7-42B4-8DC4-CAA8406DED38}" destId="{3A778E50-4475-4C44-8D8E-1B1DCD06D028}" srcOrd="0" destOrd="0" presId="urn:microsoft.com/office/officeart/2018/2/layout/IconLabelList"/>
    <dgm:cxn modelId="{9D1C1BF0-DF74-4AE1-9C76-810A45A0ED83}" type="presParOf" srcId="{3A778E50-4475-4C44-8D8E-1B1DCD06D028}" destId="{C372CE83-A7AF-43F3-A8E3-F259DD01DD6C}" srcOrd="0" destOrd="0" presId="urn:microsoft.com/office/officeart/2018/2/layout/IconLabelList"/>
    <dgm:cxn modelId="{A80E1E21-87E0-408A-BDE8-39EDBBC9875C}" type="presParOf" srcId="{3A778E50-4475-4C44-8D8E-1B1DCD06D028}" destId="{2C59DF27-9730-405B-A765-3EF6435DF2E3}" srcOrd="1" destOrd="0" presId="urn:microsoft.com/office/officeart/2018/2/layout/IconLabelList"/>
    <dgm:cxn modelId="{DF0468E6-552A-4CAD-B56A-AFBFE60F92E5}" type="presParOf" srcId="{3A778E50-4475-4C44-8D8E-1B1DCD06D028}" destId="{639A3F23-D15D-4E66-B98D-F987E24741BC}" srcOrd="2" destOrd="0" presId="urn:microsoft.com/office/officeart/2018/2/layout/IconLabelList"/>
    <dgm:cxn modelId="{32EDBF30-01A8-4F98-A54F-223E1EDE7000}" type="presParOf" srcId="{667456D6-C3A7-42B4-8DC4-CAA8406DED38}" destId="{6A76999E-1FA5-45D7-AC79-55393F375AEC}" srcOrd="1" destOrd="0" presId="urn:microsoft.com/office/officeart/2018/2/layout/IconLabelList"/>
    <dgm:cxn modelId="{AE9816A9-EE24-4ED8-973E-9E647FE6135B}" type="presParOf" srcId="{667456D6-C3A7-42B4-8DC4-CAA8406DED38}" destId="{451F7DCF-993C-451E-85DD-282BC014F157}" srcOrd="2" destOrd="0" presId="urn:microsoft.com/office/officeart/2018/2/layout/IconLabelList"/>
    <dgm:cxn modelId="{B5E830A4-806A-4E48-8850-9C990933E0BC}" type="presParOf" srcId="{451F7DCF-993C-451E-85DD-282BC014F157}" destId="{B7384412-D6CE-44CE-8845-CA9F63DC7978}" srcOrd="0" destOrd="0" presId="urn:microsoft.com/office/officeart/2018/2/layout/IconLabelList"/>
    <dgm:cxn modelId="{4855AF6B-BC38-4F6D-B6A3-E37450150646}" type="presParOf" srcId="{451F7DCF-993C-451E-85DD-282BC014F157}" destId="{5F176597-5134-478E-8245-E2B649E8D9DE}" srcOrd="1" destOrd="0" presId="urn:microsoft.com/office/officeart/2018/2/layout/IconLabelList"/>
    <dgm:cxn modelId="{3F6CBA8B-A29C-418A-9A56-E75E2736EEF2}" type="presParOf" srcId="{451F7DCF-993C-451E-85DD-282BC014F157}" destId="{B5608639-7E96-43DF-A074-3A0ED8395628}" srcOrd="2" destOrd="0" presId="urn:microsoft.com/office/officeart/2018/2/layout/IconLabelList"/>
    <dgm:cxn modelId="{FB250A6C-3A27-40E8-876B-D24BF9DEF435}" type="presParOf" srcId="{667456D6-C3A7-42B4-8DC4-CAA8406DED38}" destId="{C1275EE1-594E-43B0-8892-9EF55E7A1E1F}" srcOrd="3" destOrd="0" presId="urn:microsoft.com/office/officeart/2018/2/layout/IconLabelList"/>
    <dgm:cxn modelId="{10BFF597-D311-4D10-9A8E-5388BC4D5725}" type="presParOf" srcId="{667456D6-C3A7-42B4-8DC4-CAA8406DED38}" destId="{418AEEF8-854B-4316-806E-4FD11A378A21}" srcOrd="4" destOrd="0" presId="urn:microsoft.com/office/officeart/2018/2/layout/IconLabelList"/>
    <dgm:cxn modelId="{19BF9A34-6A8B-43F6-B1A2-F8FB40320615}" type="presParOf" srcId="{418AEEF8-854B-4316-806E-4FD11A378A21}" destId="{9E015FCB-85BD-489B-BB4D-936DF3F066A3}" srcOrd="0" destOrd="0" presId="urn:microsoft.com/office/officeart/2018/2/layout/IconLabelList"/>
    <dgm:cxn modelId="{28B0E334-012B-481E-B62F-C533B72BFDD8}" type="presParOf" srcId="{418AEEF8-854B-4316-806E-4FD11A378A21}" destId="{2E53CAF5-4F2F-4544-90A7-D1B6869A8A67}" srcOrd="1" destOrd="0" presId="urn:microsoft.com/office/officeart/2018/2/layout/IconLabelList"/>
    <dgm:cxn modelId="{F9E5F77C-4D38-49D0-9EEB-9D8765AC919C}" type="presParOf" srcId="{418AEEF8-854B-4316-806E-4FD11A378A21}" destId="{7F4E79B7-3783-409B-B116-C4801B2B3ED0}" srcOrd="2" destOrd="0" presId="urn:microsoft.com/office/officeart/2018/2/layout/IconLabelList"/>
    <dgm:cxn modelId="{C6E2F32C-46F5-4891-8441-4F805BDA3448}" type="presParOf" srcId="{667456D6-C3A7-42B4-8DC4-CAA8406DED38}" destId="{3F224504-7B44-4CE5-957C-9BA60052BBD2}" srcOrd="5" destOrd="0" presId="urn:microsoft.com/office/officeart/2018/2/layout/IconLabelList"/>
    <dgm:cxn modelId="{50EEFE84-EE6A-409F-AB40-D265CFCBD345}" type="presParOf" srcId="{667456D6-C3A7-42B4-8DC4-CAA8406DED38}" destId="{C32576CF-D473-46AB-9855-E6C9A0DA9D02}" srcOrd="6" destOrd="0" presId="urn:microsoft.com/office/officeart/2018/2/layout/IconLabelList"/>
    <dgm:cxn modelId="{A33C8918-F561-4AA5-BB4F-0F8D5D7DE27A}" type="presParOf" srcId="{C32576CF-D473-46AB-9855-E6C9A0DA9D02}" destId="{9DD00936-6B02-4D74-A531-2951344FE02D}" srcOrd="0" destOrd="0" presId="urn:microsoft.com/office/officeart/2018/2/layout/IconLabelList"/>
    <dgm:cxn modelId="{31755C5A-290B-40C5-B279-33352F15F168}" type="presParOf" srcId="{C32576CF-D473-46AB-9855-E6C9A0DA9D02}" destId="{FC33F629-B37E-49B5-BAC7-2D0212488DFE}" srcOrd="1" destOrd="0" presId="urn:microsoft.com/office/officeart/2018/2/layout/IconLabelList"/>
    <dgm:cxn modelId="{CFB0D2DF-5B83-49C8-8EEC-D5AB048BCC3C}" type="presParOf" srcId="{C32576CF-D473-46AB-9855-E6C9A0DA9D02}" destId="{D3C8990F-E7D6-44F0-9202-2A7CF23B84C3}" srcOrd="2" destOrd="0" presId="urn:microsoft.com/office/officeart/2018/2/layout/IconLabelList"/>
    <dgm:cxn modelId="{5D53A486-F253-414A-98DB-254607E74C99}" type="presParOf" srcId="{667456D6-C3A7-42B4-8DC4-CAA8406DED38}" destId="{3D4A0537-6016-401F-AC85-02163FD2A6DA}" srcOrd="7" destOrd="0" presId="urn:microsoft.com/office/officeart/2018/2/layout/IconLabelList"/>
    <dgm:cxn modelId="{7577B6F8-99DA-4685-9B32-1C4E63D3B534}" type="presParOf" srcId="{667456D6-C3A7-42B4-8DC4-CAA8406DED38}" destId="{D0A0D3FF-9E80-44D5-8331-9E65CC3C7152}" srcOrd="8" destOrd="0" presId="urn:microsoft.com/office/officeart/2018/2/layout/IconLabelList"/>
    <dgm:cxn modelId="{754E96EE-7A9B-4AEB-A972-3350AD828C8D}" type="presParOf" srcId="{D0A0D3FF-9E80-44D5-8331-9E65CC3C7152}" destId="{FEBCD66B-9D1D-4772-B149-AB8473EFEB23}" srcOrd="0" destOrd="0" presId="urn:microsoft.com/office/officeart/2018/2/layout/IconLabelList"/>
    <dgm:cxn modelId="{219DC94B-757E-436F-8EEC-2A10482E4732}" type="presParOf" srcId="{D0A0D3FF-9E80-44D5-8331-9E65CC3C7152}" destId="{FED265D2-254D-44DA-92CB-D0E31D732CDD}" srcOrd="1" destOrd="0" presId="urn:microsoft.com/office/officeart/2018/2/layout/IconLabelList"/>
    <dgm:cxn modelId="{DD387B2C-16E0-4EEF-A5E2-41F2FB656AAF}" type="presParOf" srcId="{D0A0D3FF-9E80-44D5-8331-9E65CC3C7152}" destId="{74185536-50FF-4317-9F17-B6BFCF1A8F5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F48800-4A64-4568-9FCB-1C72D53CDF9C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B25AC3-2118-41CC-9C32-D7699B8613BC}">
      <dgm:prSet/>
      <dgm:spPr/>
      <dgm:t>
        <a:bodyPr/>
        <a:lstStyle/>
        <a:p>
          <a:r>
            <a:rPr lang="en-GB"/>
            <a:t>Impact on community</a:t>
          </a:r>
          <a:endParaRPr lang="en-US"/>
        </a:p>
      </dgm:t>
    </dgm:pt>
    <dgm:pt modelId="{50576A6C-BA0F-4ADB-B860-59A4D035A1AE}" type="parTrans" cxnId="{E5E789E9-9E43-4446-81F1-4EDABDB1EDCA}">
      <dgm:prSet/>
      <dgm:spPr/>
      <dgm:t>
        <a:bodyPr/>
        <a:lstStyle/>
        <a:p>
          <a:endParaRPr lang="en-US"/>
        </a:p>
      </dgm:t>
    </dgm:pt>
    <dgm:pt modelId="{D9386F69-535D-4F6E-83DF-D4C4298A7377}" type="sibTrans" cxnId="{E5E789E9-9E43-4446-81F1-4EDABDB1EDCA}">
      <dgm:prSet/>
      <dgm:spPr/>
      <dgm:t>
        <a:bodyPr/>
        <a:lstStyle/>
        <a:p>
          <a:endParaRPr lang="en-US"/>
        </a:p>
      </dgm:t>
    </dgm:pt>
    <dgm:pt modelId="{892DA910-2657-4698-9BC0-1BFE5FF01229}">
      <dgm:prSet/>
      <dgm:spPr/>
      <dgm:t>
        <a:bodyPr/>
        <a:lstStyle/>
        <a:p>
          <a:r>
            <a:rPr lang="en-US" dirty="0"/>
            <a:t>Incident response  &amp; recovery</a:t>
          </a:r>
        </a:p>
      </dgm:t>
    </dgm:pt>
    <dgm:pt modelId="{50FFA020-93D5-4306-A331-719E5CF702A4}" type="parTrans" cxnId="{0855141B-70D7-4567-B459-D3EAE827E63C}">
      <dgm:prSet/>
      <dgm:spPr/>
      <dgm:t>
        <a:bodyPr/>
        <a:lstStyle/>
        <a:p>
          <a:endParaRPr lang="en-US"/>
        </a:p>
      </dgm:t>
    </dgm:pt>
    <dgm:pt modelId="{5E080E2A-7725-4E90-9ADF-E7BB1D3750F5}" type="sibTrans" cxnId="{0855141B-70D7-4567-B459-D3EAE827E63C}">
      <dgm:prSet/>
      <dgm:spPr/>
      <dgm:t>
        <a:bodyPr/>
        <a:lstStyle/>
        <a:p>
          <a:endParaRPr lang="en-US"/>
        </a:p>
      </dgm:t>
    </dgm:pt>
    <dgm:pt modelId="{33500802-5354-40D4-AAB7-E93000885C44}">
      <dgm:prSet/>
      <dgm:spPr/>
      <dgm:t>
        <a:bodyPr/>
        <a:lstStyle/>
        <a:p>
          <a:r>
            <a:rPr lang="en-US"/>
            <a:t>Wider impact</a:t>
          </a:r>
          <a:endParaRPr lang="en-US" dirty="0"/>
        </a:p>
      </dgm:t>
    </dgm:pt>
    <dgm:pt modelId="{D8EEF7E8-12D9-4699-B695-4228A4F62765}" type="parTrans" cxnId="{300414A6-8B61-46AD-B2D0-A50414B22FDC}">
      <dgm:prSet/>
      <dgm:spPr/>
      <dgm:t>
        <a:bodyPr/>
        <a:lstStyle/>
        <a:p>
          <a:endParaRPr lang="en-US"/>
        </a:p>
      </dgm:t>
    </dgm:pt>
    <dgm:pt modelId="{EBA0AA17-8CA8-4850-AE62-63C34137427F}" type="sibTrans" cxnId="{300414A6-8B61-46AD-B2D0-A50414B22FDC}">
      <dgm:prSet/>
      <dgm:spPr/>
      <dgm:t>
        <a:bodyPr/>
        <a:lstStyle/>
        <a:p>
          <a:endParaRPr lang="en-US"/>
        </a:p>
      </dgm:t>
    </dgm:pt>
    <dgm:pt modelId="{91CD2056-1BD9-41B9-9378-7ACA199FDA1E}">
      <dgm:prSet/>
      <dgm:spPr/>
      <dgm:t>
        <a:bodyPr/>
        <a:lstStyle/>
        <a:p>
          <a:r>
            <a:rPr lang="en-GB" dirty="0"/>
            <a:t>Preparedness</a:t>
          </a:r>
          <a:endParaRPr lang="en-US" dirty="0"/>
        </a:p>
      </dgm:t>
    </dgm:pt>
    <dgm:pt modelId="{2D528968-FB00-4D3E-A945-DD1BF21F8488}" type="parTrans" cxnId="{AF435A8C-2CBE-45DC-A2B7-DDBE1D968CF9}">
      <dgm:prSet/>
      <dgm:spPr/>
      <dgm:t>
        <a:bodyPr/>
        <a:lstStyle/>
        <a:p>
          <a:endParaRPr lang="en-US"/>
        </a:p>
      </dgm:t>
    </dgm:pt>
    <dgm:pt modelId="{8BB3076F-075C-4FCC-BBA8-2A3B541A3A64}" type="sibTrans" cxnId="{AF435A8C-2CBE-45DC-A2B7-DDBE1D968CF9}">
      <dgm:prSet/>
      <dgm:spPr/>
      <dgm:t>
        <a:bodyPr/>
        <a:lstStyle/>
        <a:p>
          <a:endParaRPr lang="en-US"/>
        </a:p>
      </dgm:t>
    </dgm:pt>
    <dgm:pt modelId="{0DEE20AB-EB7A-4DC5-B68F-3731180A9723}">
      <dgm:prSet/>
      <dgm:spPr/>
      <dgm:t>
        <a:bodyPr/>
        <a:lstStyle/>
        <a:p>
          <a:r>
            <a:rPr lang="en-GB"/>
            <a:t>Joint working opportunities &amp; challenges</a:t>
          </a:r>
          <a:endParaRPr lang="en-US"/>
        </a:p>
      </dgm:t>
    </dgm:pt>
    <dgm:pt modelId="{2F853215-4AB7-4ACA-9A4F-268A9038C8E6}" type="parTrans" cxnId="{0C3946BC-34EE-45B8-89F5-32DB510D6766}">
      <dgm:prSet/>
      <dgm:spPr/>
      <dgm:t>
        <a:bodyPr/>
        <a:lstStyle/>
        <a:p>
          <a:endParaRPr lang="en-US"/>
        </a:p>
      </dgm:t>
    </dgm:pt>
    <dgm:pt modelId="{C575674A-A05C-4C02-B41A-0974EB0040D4}" type="sibTrans" cxnId="{0C3946BC-34EE-45B8-89F5-32DB510D6766}">
      <dgm:prSet/>
      <dgm:spPr/>
      <dgm:t>
        <a:bodyPr/>
        <a:lstStyle/>
        <a:p>
          <a:endParaRPr lang="en-US"/>
        </a:p>
      </dgm:t>
    </dgm:pt>
    <dgm:pt modelId="{F791880B-872C-47A7-ADAD-A257A1088BDE}">
      <dgm:prSet/>
      <dgm:spPr/>
      <dgm:t>
        <a:bodyPr/>
        <a:lstStyle/>
        <a:p>
          <a:r>
            <a:rPr lang="en-GB"/>
            <a:t>Better understanding of roles</a:t>
          </a:r>
          <a:endParaRPr lang="en-US"/>
        </a:p>
      </dgm:t>
    </dgm:pt>
    <dgm:pt modelId="{82BE630F-D401-4716-8EC6-F0676A2719C8}" type="parTrans" cxnId="{A12EADD8-3F18-4E63-BBFA-A697431DFD37}">
      <dgm:prSet/>
      <dgm:spPr/>
      <dgm:t>
        <a:bodyPr/>
        <a:lstStyle/>
        <a:p>
          <a:endParaRPr lang="en-US"/>
        </a:p>
      </dgm:t>
    </dgm:pt>
    <dgm:pt modelId="{D32D6E00-9900-4D34-8267-78317A570301}" type="sibTrans" cxnId="{A12EADD8-3F18-4E63-BBFA-A697431DFD37}">
      <dgm:prSet/>
      <dgm:spPr/>
      <dgm:t>
        <a:bodyPr/>
        <a:lstStyle/>
        <a:p>
          <a:endParaRPr lang="en-US"/>
        </a:p>
      </dgm:t>
    </dgm:pt>
    <dgm:pt modelId="{1EE296D7-3579-4B65-85CC-5074E9BE319B}" type="pres">
      <dgm:prSet presAssocID="{4EF48800-4A64-4568-9FCB-1C72D53CDF9C}" presName="linear" presStyleCnt="0">
        <dgm:presLayoutVars>
          <dgm:dir/>
          <dgm:animLvl val="lvl"/>
          <dgm:resizeHandles val="exact"/>
        </dgm:presLayoutVars>
      </dgm:prSet>
      <dgm:spPr/>
    </dgm:pt>
    <dgm:pt modelId="{7616B866-9FF7-4EC7-BA69-5A95161BD212}" type="pres">
      <dgm:prSet presAssocID="{6EB25AC3-2118-41CC-9C32-D7699B8613BC}" presName="parentLin" presStyleCnt="0"/>
      <dgm:spPr/>
    </dgm:pt>
    <dgm:pt modelId="{C02C75BD-3725-4388-89B0-9F04376AAE2C}" type="pres">
      <dgm:prSet presAssocID="{6EB25AC3-2118-41CC-9C32-D7699B8613BC}" presName="parentLeftMargin" presStyleLbl="node1" presStyleIdx="0" presStyleCnt="6"/>
      <dgm:spPr/>
    </dgm:pt>
    <dgm:pt modelId="{AAEE623E-4EB5-4654-A677-620490376366}" type="pres">
      <dgm:prSet presAssocID="{6EB25AC3-2118-41CC-9C32-D7699B8613BC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949321E-2191-449D-939F-ABB40400E831}" type="pres">
      <dgm:prSet presAssocID="{6EB25AC3-2118-41CC-9C32-D7699B8613BC}" presName="negativeSpace" presStyleCnt="0"/>
      <dgm:spPr/>
    </dgm:pt>
    <dgm:pt modelId="{21908072-D8A3-4C83-8799-C7797A379AD4}" type="pres">
      <dgm:prSet presAssocID="{6EB25AC3-2118-41CC-9C32-D7699B8613BC}" presName="childText" presStyleLbl="conFgAcc1" presStyleIdx="0" presStyleCnt="6">
        <dgm:presLayoutVars>
          <dgm:bulletEnabled val="1"/>
        </dgm:presLayoutVars>
      </dgm:prSet>
      <dgm:spPr/>
    </dgm:pt>
    <dgm:pt modelId="{B23350EF-B73B-4EE8-8AEA-DD85E16B72FF}" type="pres">
      <dgm:prSet presAssocID="{D9386F69-535D-4F6E-83DF-D4C4298A7377}" presName="spaceBetweenRectangles" presStyleCnt="0"/>
      <dgm:spPr/>
    </dgm:pt>
    <dgm:pt modelId="{5DD6629C-4AEF-4677-BFF1-6AD4737AE885}" type="pres">
      <dgm:prSet presAssocID="{892DA910-2657-4698-9BC0-1BFE5FF01229}" presName="parentLin" presStyleCnt="0"/>
      <dgm:spPr/>
    </dgm:pt>
    <dgm:pt modelId="{208EC238-4EF2-4609-B12D-8D45EB5A25D4}" type="pres">
      <dgm:prSet presAssocID="{892DA910-2657-4698-9BC0-1BFE5FF01229}" presName="parentLeftMargin" presStyleLbl="node1" presStyleIdx="0" presStyleCnt="6"/>
      <dgm:spPr/>
    </dgm:pt>
    <dgm:pt modelId="{305CB73B-7916-43EC-B669-6A533983AD93}" type="pres">
      <dgm:prSet presAssocID="{892DA910-2657-4698-9BC0-1BFE5FF01229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BFA2BD1-E2D7-433D-AB71-E04C03239D7A}" type="pres">
      <dgm:prSet presAssocID="{892DA910-2657-4698-9BC0-1BFE5FF01229}" presName="negativeSpace" presStyleCnt="0"/>
      <dgm:spPr/>
    </dgm:pt>
    <dgm:pt modelId="{4F16C5FC-59E7-4535-9009-B8CA1076D36C}" type="pres">
      <dgm:prSet presAssocID="{892DA910-2657-4698-9BC0-1BFE5FF01229}" presName="childText" presStyleLbl="conFgAcc1" presStyleIdx="1" presStyleCnt="6">
        <dgm:presLayoutVars>
          <dgm:bulletEnabled val="1"/>
        </dgm:presLayoutVars>
      </dgm:prSet>
      <dgm:spPr/>
    </dgm:pt>
    <dgm:pt modelId="{B0AB51D7-8A0F-499B-B315-12C36EEE080E}" type="pres">
      <dgm:prSet presAssocID="{5E080E2A-7725-4E90-9ADF-E7BB1D3750F5}" presName="spaceBetweenRectangles" presStyleCnt="0"/>
      <dgm:spPr/>
    </dgm:pt>
    <dgm:pt modelId="{75A561CB-CB0F-4B2A-BF49-FC6601184EAD}" type="pres">
      <dgm:prSet presAssocID="{33500802-5354-40D4-AAB7-E93000885C44}" presName="parentLin" presStyleCnt="0"/>
      <dgm:spPr/>
    </dgm:pt>
    <dgm:pt modelId="{5CBB3B3F-E166-4D6A-85AD-BFC791D87CD0}" type="pres">
      <dgm:prSet presAssocID="{33500802-5354-40D4-AAB7-E93000885C44}" presName="parentLeftMargin" presStyleLbl="node1" presStyleIdx="1" presStyleCnt="6"/>
      <dgm:spPr/>
    </dgm:pt>
    <dgm:pt modelId="{8306CE42-16EC-471F-9CFC-EFABFC2D50B8}" type="pres">
      <dgm:prSet presAssocID="{33500802-5354-40D4-AAB7-E93000885C4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8AA070D-5E41-4A67-8A63-8833ACA0F5FB}" type="pres">
      <dgm:prSet presAssocID="{33500802-5354-40D4-AAB7-E93000885C44}" presName="negativeSpace" presStyleCnt="0"/>
      <dgm:spPr/>
    </dgm:pt>
    <dgm:pt modelId="{FBF4DA7C-5645-4B31-9E31-708013852D98}" type="pres">
      <dgm:prSet presAssocID="{33500802-5354-40D4-AAB7-E93000885C44}" presName="childText" presStyleLbl="conFgAcc1" presStyleIdx="2" presStyleCnt="6">
        <dgm:presLayoutVars>
          <dgm:bulletEnabled val="1"/>
        </dgm:presLayoutVars>
      </dgm:prSet>
      <dgm:spPr/>
    </dgm:pt>
    <dgm:pt modelId="{ED3654DA-FD97-4D3E-AE16-3CA5A3EF2FF9}" type="pres">
      <dgm:prSet presAssocID="{EBA0AA17-8CA8-4850-AE62-63C34137427F}" presName="spaceBetweenRectangles" presStyleCnt="0"/>
      <dgm:spPr/>
    </dgm:pt>
    <dgm:pt modelId="{2C885BFC-60E7-46A7-B029-D4F020F4B70B}" type="pres">
      <dgm:prSet presAssocID="{91CD2056-1BD9-41B9-9378-7ACA199FDA1E}" presName="parentLin" presStyleCnt="0"/>
      <dgm:spPr/>
    </dgm:pt>
    <dgm:pt modelId="{1DA3F4F4-6DAA-4487-BF74-3CF068E76EB4}" type="pres">
      <dgm:prSet presAssocID="{91CD2056-1BD9-41B9-9378-7ACA199FDA1E}" presName="parentLeftMargin" presStyleLbl="node1" presStyleIdx="2" presStyleCnt="6"/>
      <dgm:spPr/>
    </dgm:pt>
    <dgm:pt modelId="{94976901-A95A-45F1-AB95-BDD72FCD2F2E}" type="pres">
      <dgm:prSet presAssocID="{91CD2056-1BD9-41B9-9378-7ACA199FDA1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0E312F7-F2FB-4583-93DA-C117B1414C8B}" type="pres">
      <dgm:prSet presAssocID="{91CD2056-1BD9-41B9-9378-7ACA199FDA1E}" presName="negativeSpace" presStyleCnt="0"/>
      <dgm:spPr/>
    </dgm:pt>
    <dgm:pt modelId="{37667CBF-246B-444C-8FCA-BAE800EAA55B}" type="pres">
      <dgm:prSet presAssocID="{91CD2056-1BD9-41B9-9378-7ACA199FDA1E}" presName="childText" presStyleLbl="conFgAcc1" presStyleIdx="3" presStyleCnt="6">
        <dgm:presLayoutVars>
          <dgm:bulletEnabled val="1"/>
        </dgm:presLayoutVars>
      </dgm:prSet>
      <dgm:spPr/>
    </dgm:pt>
    <dgm:pt modelId="{73F21392-6F8F-41F9-892E-39538E5D5ABB}" type="pres">
      <dgm:prSet presAssocID="{8BB3076F-075C-4FCC-BBA8-2A3B541A3A64}" presName="spaceBetweenRectangles" presStyleCnt="0"/>
      <dgm:spPr/>
    </dgm:pt>
    <dgm:pt modelId="{718F840B-C735-4BFA-B994-50E971CEDBC1}" type="pres">
      <dgm:prSet presAssocID="{0DEE20AB-EB7A-4DC5-B68F-3731180A9723}" presName="parentLin" presStyleCnt="0"/>
      <dgm:spPr/>
    </dgm:pt>
    <dgm:pt modelId="{DBDD3E71-BC2B-48C5-8067-3A2B61614021}" type="pres">
      <dgm:prSet presAssocID="{0DEE20AB-EB7A-4DC5-B68F-3731180A9723}" presName="parentLeftMargin" presStyleLbl="node1" presStyleIdx="3" presStyleCnt="6"/>
      <dgm:spPr/>
    </dgm:pt>
    <dgm:pt modelId="{3D5F6D7C-74E8-494C-9847-C5BBF4DF4E1F}" type="pres">
      <dgm:prSet presAssocID="{0DEE20AB-EB7A-4DC5-B68F-3731180A972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D31069D-3C1D-4615-9802-7C111A5C941A}" type="pres">
      <dgm:prSet presAssocID="{0DEE20AB-EB7A-4DC5-B68F-3731180A9723}" presName="negativeSpace" presStyleCnt="0"/>
      <dgm:spPr/>
    </dgm:pt>
    <dgm:pt modelId="{0E3AD571-F634-4595-BAC8-40B410C275F7}" type="pres">
      <dgm:prSet presAssocID="{0DEE20AB-EB7A-4DC5-B68F-3731180A9723}" presName="childText" presStyleLbl="conFgAcc1" presStyleIdx="4" presStyleCnt="6">
        <dgm:presLayoutVars>
          <dgm:bulletEnabled val="1"/>
        </dgm:presLayoutVars>
      </dgm:prSet>
      <dgm:spPr/>
    </dgm:pt>
    <dgm:pt modelId="{84757221-2220-4A66-9059-DE00852AEF19}" type="pres">
      <dgm:prSet presAssocID="{C575674A-A05C-4C02-B41A-0974EB0040D4}" presName="spaceBetweenRectangles" presStyleCnt="0"/>
      <dgm:spPr/>
    </dgm:pt>
    <dgm:pt modelId="{E44D6293-CADE-4E86-A808-24FDA619CD75}" type="pres">
      <dgm:prSet presAssocID="{F791880B-872C-47A7-ADAD-A257A1088BDE}" presName="parentLin" presStyleCnt="0"/>
      <dgm:spPr/>
    </dgm:pt>
    <dgm:pt modelId="{741B2CC7-9163-4270-891F-F858897B0130}" type="pres">
      <dgm:prSet presAssocID="{F791880B-872C-47A7-ADAD-A257A1088BDE}" presName="parentLeftMargin" presStyleLbl="node1" presStyleIdx="4" presStyleCnt="6"/>
      <dgm:spPr/>
    </dgm:pt>
    <dgm:pt modelId="{7A6E2060-FF95-4283-9227-1789CD12D3F7}" type="pres">
      <dgm:prSet presAssocID="{F791880B-872C-47A7-ADAD-A257A1088BDE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DCB730BE-C01B-444A-8E43-DD1DD3E4012F}" type="pres">
      <dgm:prSet presAssocID="{F791880B-872C-47A7-ADAD-A257A1088BDE}" presName="negativeSpace" presStyleCnt="0"/>
      <dgm:spPr/>
    </dgm:pt>
    <dgm:pt modelId="{C136745C-4EFB-4C34-A22E-F8AF6012AB5A}" type="pres">
      <dgm:prSet presAssocID="{F791880B-872C-47A7-ADAD-A257A1088BDE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5A00D30D-EDC7-4ADA-A789-6FF57D1DE7E2}" type="presOf" srcId="{91CD2056-1BD9-41B9-9378-7ACA199FDA1E}" destId="{94976901-A95A-45F1-AB95-BDD72FCD2F2E}" srcOrd="1" destOrd="0" presId="urn:microsoft.com/office/officeart/2005/8/layout/list1"/>
    <dgm:cxn modelId="{0855141B-70D7-4567-B459-D3EAE827E63C}" srcId="{4EF48800-4A64-4568-9FCB-1C72D53CDF9C}" destId="{892DA910-2657-4698-9BC0-1BFE5FF01229}" srcOrd="1" destOrd="0" parTransId="{50FFA020-93D5-4306-A331-719E5CF702A4}" sibTransId="{5E080E2A-7725-4E90-9ADF-E7BB1D3750F5}"/>
    <dgm:cxn modelId="{E1CF1340-85DF-4E98-88FD-399E7ECEA1CA}" type="presOf" srcId="{33500802-5354-40D4-AAB7-E93000885C44}" destId="{8306CE42-16EC-471F-9CFC-EFABFC2D50B8}" srcOrd="1" destOrd="0" presId="urn:microsoft.com/office/officeart/2005/8/layout/list1"/>
    <dgm:cxn modelId="{E85BA363-F1CE-416B-9E04-EB0300A6166A}" type="presOf" srcId="{892DA910-2657-4698-9BC0-1BFE5FF01229}" destId="{305CB73B-7916-43EC-B669-6A533983AD93}" srcOrd="1" destOrd="0" presId="urn:microsoft.com/office/officeart/2005/8/layout/list1"/>
    <dgm:cxn modelId="{4CECC54A-1E64-4943-AECC-3B3E126FB738}" type="presOf" srcId="{33500802-5354-40D4-AAB7-E93000885C44}" destId="{5CBB3B3F-E166-4D6A-85AD-BFC791D87CD0}" srcOrd="0" destOrd="0" presId="urn:microsoft.com/office/officeart/2005/8/layout/list1"/>
    <dgm:cxn modelId="{37B3AE4D-5738-4F22-A870-CAB37DF2B4E6}" type="presOf" srcId="{6EB25AC3-2118-41CC-9C32-D7699B8613BC}" destId="{AAEE623E-4EB5-4654-A677-620490376366}" srcOrd="1" destOrd="0" presId="urn:microsoft.com/office/officeart/2005/8/layout/list1"/>
    <dgm:cxn modelId="{AE203057-3C35-47BB-B0E5-A87A11579F61}" type="presOf" srcId="{0DEE20AB-EB7A-4DC5-B68F-3731180A9723}" destId="{3D5F6D7C-74E8-494C-9847-C5BBF4DF4E1F}" srcOrd="1" destOrd="0" presId="urn:microsoft.com/office/officeart/2005/8/layout/list1"/>
    <dgm:cxn modelId="{9871A378-E211-4667-BAB2-FF9BB1B3E6C3}" type="presOf" srcId="{4EF48800-4A64-4568-9FCB-1C72D53CDF9C}" destId="{1EE296D7-3579-4B65-85CC-5074E9BE319B}" srcOrd="0" destOrd="0" presId="urn:microsoft.com/office/officeart/2005/8/layout/list1"/>
    <dgm:cxn modelId="{AF435A8C-2CBE-45DC-A2B7-DDBE1D968CF9}" srcId="{4EF48800-4A64-4568-9FCB-1C72D53CDF9C}" destId="{91CD2056-1BD9-41B9-9378-7ACA199FDA1E}" srcOrd="3" destOrd="0" parTransId="{2D528968-FB00-4D3E-A945-DD1BF21F8488}" sibTransId="{8BB3076F-075C-4FCC-BBA8-2A3B541A3A64}"/>
    <dgm:cxn modelId="{300414A6-8B61-46AD-B2D0-A50414B22FDC}" srcId="{4EF48800-4A64-4568-9FCB-1C72D53CDF9C}" destId="{33500802-5354-40D4-AAB7-E93000885C44}" srcOrd="2" destOrd="0" parTransId="{D8EEF7E8-12D9-4699-B695-4228A4F62765}" sibTransId="{EBA0AA17-8CA8-4850-AE62-63C34137427F}"/>
    <dgm:cxn modelId="{48F297B3-ED33-4636-B9DE-7BD7AC1F616E}" type="presOf" srcId="{F791880B-872C-47A7-ADAD-A257A1088BDE}" destId="{7A6E2060-FF95-4283-9227-1789CD12D3F7}" srcOrd="1" destOrd="0" presId="urn:microsoft.com/office/officeart/2005/8/layout/list1"/>
    <dgm:cxn modelId="{663F87B8-E49E-424B-88DA-DC4786BBE192}" type="presOf" srcId="{91CD2056-1BD9-41B9-9378-7ACA199FDA1E}" destId="{1DA3F4F4-6DAA-4487-BF74-3CF068E76EB4}" srcOrd="0" destOrd="0" presId="urn:microsoft.com/office/officeart/2005/8/layout/list1"/>
    <dgm:cxn modelId="{6CB9A4BB-9E29-4742-BDE2-9394ADDFB429}" type="presOf" srcId="{6EB25AC3-2118-41CC-9C32-D7699B8613BC}" destId="{C02C75BD-3725-4388-89B0-9F04376AAE2C}" srcOrd="0" destOrd="0" presId="urn:microsoft.com/office/officeart/2005/8/layout/list1"/>
    <dgm:cxn modelId="{0C3946BC-34EE-45B8-89F5-32DB510D6766}" srcId="{4EF48800-4A64-4568-9FCB-1C72D53CDF9C}" destId="{0DEE20AB-EB7A-4DC5-B68F-3731180A9723}" srcOrd="4" destOrd="0" parTransId="{2F853215-4AB7-4ACA-9A4F-268A9038C8E6}" sibTransId="{C575674A-A05C-4C02-B41A-0974EB0040D4}"/>
    <dgm:cxn modelId="{A12EADD8-3F18-4E63-BBFA-A697431DFD37}" srcId="{4EF48800-4A64-4568-9FCB-1C72D53CDF9C}" destId="{F791880B-872C-47A7-ADAD-A257A1088BDE}" srcOrd="5" destOrd="0" parTransId="{82BE630F-D401-4716-8EC6-F0676A2719C8}" sibTransId="{D32D6E00-9900-4D34-8267-78317A570301}"/>
    <dgm:cxn modelId="{E5E789E9-9E43-4446-81F1-4EDABDB1EDCA}" srcId="{4EF48800-4A64-4568-9FCB-1C72D53CDF9C}" destId="{6EB25AC3-2118-41CC-9C32-D7699B8613BC}" srcOrd="0" destOrd="0" parTransId="{50576A6C-BA0F-4ADB-B860-59A4D035A1AE}" sibTransId="{D9386F69-535D-4F6E-83DF-D4C4298A7377}"/>
    <dgm:cxn modelId="{22E147EB-086E-4D0E-8A10-02952055394B}" type="presOf" srcId="{F791880B-872C-47A7-ADAD-A257A1088BDE}" destId="{741B2CC7-9163-4270-891F-F858897B0130}" srcOrd="0" destOrd="0" presId="urn:microsoft.com/office/officeart/2005/8/layout/list1"/>
    <dgm:cxn modelId="{EEF066EC-7AB3-41EF-A1E4-CE92CCFBA300}" type="presOf" srcId="{0DEE20AB-EB7A-4DC5-B68F-3731180A9723}" destId="{DBDD3E71-BC2B-48C5-8067-3A2B61614021}" srcOrd="0" destOrd="0" presId="urn:microsoft.com/office/officeart/2005/8/layout/list1"/>
    <dgm:cxn modelId="{BB9DDBF2-ECCD-4AFD-BEF2-160D3BEEC4BF}" type="presOf" srcId="{892DA910-2657-4698-9BC0-1BFE5FF01229}" destId="{208EC238-4EF2-4609-B12D-8D45EB5A25D4}" srcOrd="0" destOrd="0" presId="urn:microsoft.com/office/officeart/2005/8/layout/list1"/>
    <dgm:cxn modelId="{D0D7EEC9-5DD6-4BCC-B07C-BF44AF8316D4}" type="presParOf" srcId="{1EE296D7-3579-4B65-85CC-5074E9BE319B}" destId="{7616B866-9FF7-4EC7-BA69-5A95161BD212}" srcOrd="0" destOrd="0" presId="urn:microsoft.com/office/officeart/2005/8/layout/list1"/>
    <dgm:cxn modelId="{99F89E22-3302-420F-A17F-8BF535E84253}" type="presParOf" srcId="{7616B866-9FF7-4EC7-BA69-5A95161BD212}" destId="{C02C75BD-3725-4388-89B0-9F04376AAE2C}" srcOrd="0" destOrd="0" presId="urn:microsoft.com/office/officeart/2005/8/layout/list1"/>
    <dgm:cxn modelId="{6E78FAA3-8779-466F-99FD-FEDE93F86D4A}" type="presParOf" srcId="{7616B866-9FF7-4EC7-BA69-5A95161BD212}" destId="{AAEE623E-4EB5-4654-A677-620490376366}" srcOrd="1" destOrd="0" presId="urn:microsoft.com/office/officeart/2005/8/layout/list1"/>
    <dgm:cxn modelId="{AC820E6E-363E-4268-8E9E-13BE64F180FA}" type="presParOf" srcId="{1EE296D7-3579-4B65-85CC-5074E9BE319B}" destId="{2949321E-2191-449D-939F-ABB40400E831}" srcOrd="1" destOrd="0" presId="urn:microsoft.com/office/officeart/2005/8/layout/list1"/>
    <dgm:cxn modelId="{ED02A951-AA1B-418D-9821-E7904F9B6FD6}" type="presParOf" srcId="{1EE296D7-3579-4B65-85CC-5074E9BE319B}" destId="{21908072-D8A3-4C83-8799-C7797A379AD4}" srcOrd="2" destOrd="0" presId="urn:microsoft.com/office/officeart/2005/8/layout/list1"/>
    <dgm:cxn modelId="{4386B26D-B91C-43DD-A89D-5FC1B68E6772}" type="presParOf" srcId="{1EE296D7-3579-4B65-85CC-5074E9BE319B}" destId="{B23350EF-B73B-4EE8-8AEA-DD85E16B72FF}" srcOrd="3" destOrd="0" presId="urn:microsoft.com/office/officeart/2005/8/layout/list1"/>
    <dgm:cxn modelId="{F73D12A0-3BAF-4CF9-960C-E50B8CC250DE}" type="presParOf" srcId="{1EE296D7-3579-4B65-85CC-5074E9BE319B}" destId="{5DD6629C-4AEF-4677-BFF1-6AD4737AE885}" srcOrd="4" destOrd="0" presId="urn:microsoft.com/office/officeart/2005/8/layout/list1"/>
    <dgm:cxn modelId="{4AB48440-B14B-46C3-A8F2-C7254F602131}" type="presParOf" srcId="{5DD6629C-4AEF-4677-BFF1-6AD4737AE885}" destId="{208EC238-4EF2-4609-B12D-8D45EB5A25D4}" srcOrd="0" destOrd="0" presId="urn:microsoft.com/office/officeart/2005/8/layout/list1"/>
    <dgm:cxn modelId="{09DF8533-5C7A-480E-95B7-2EF7F2D7D542}" type="presParOf" srcId="{5DD6629C-4AEF-4677-BFF1-6AD4737AE885}" destId="{305CB73B-7916-43EC-B669-6A533983AD93}" srcOrd="1" destOrd="0" presId="urn:microsoft.com/office/officeart/2005/8/layout/list1"/>
    <dgm:cxn modelId="{B976BAE9-5CCC-45FB-B544-B4AE6B3F2F36}" type="presParOf" srcId="{1EE296D7-3579-4B65-85CC-5074E9BE319B}" destId="{DBFA2BD1-E2D7-433D-AB71-E04C03239D7A}" srcOrd="5" destOrd="0" presId="urn:microsoft.com/office/officeart/2005/8/layout/list1"/>
    <dgm:cxn modelId="{8A4C207A-040C-443F-B8B1-BA4F6AED47F8}" type="presParOf" srcId="{1EE296D7-3579-4B65-85CC-5074E9BE319B}" destId="{4F16C5FC-59E7-4535-9009-B8CA1076D36C}" srcOrd="6" destOrd="0" presId="urn:microsoft.com/office/officeart/2005/8/layout/list1"/>
    <dgm:cxn modelId="{D21482A2-5BBA-4FB8-B300-1E4B83351AB7}" type="presParOf" srcId="{1EE296D7-3579-4B65-85CC-5074E9BE319B}" destId="{B0AB51D7-8A0F-499B-B315-12C36EEE080E}" srcOrd="7" destOrd="0" presId="urn:microsoft.com/office/officeart/2005/8/layout/list1"/>
    <dgm:cxn modelId="{43B86D86-D281-486C-A7B5-A6C21E1844DA}" type="presParOf" srcId="{1EE296D7-3579-4B65-85CC-5074E9BE319B}" destId="{75A561CB-CB0F-4B2A-BF49-FC6601184EAD}" srcOrd="8" destOrd="0" presId="urn:microsoft.com/office/officeart/2005/8/layout/list1"/>
    <dgm:cxn modelId="{6DBD1DF3-2BF6-4AD2-B977-63EED51BC6EC}" type="presParOf" srcId="{75A561CB-CB0F-4B2A-BF49-FC6601184EAD}" destId="{5CBB3B3F-E166-4D6A-85AD-BFC791D87CD0}" srcOrd="0" destOrd="0" presId="urn:microsoft.com/office/officeart/2005/8/layout/list1"/>
    <dgm:cxn modelId="{ACA1E33B-5125-4A8C-858D-9887E95E3D59}" type="presParOf" srcId="{75A561CB-CB0F-4B2A-BF49-FC6601184EAD}" destId="{8306CE42-16EC-471F-9CFC-EFABFC2D50B8}" srcOrd="1" destOrd="0" presId="urn:microsoft.com/office/officeart/2005/8/layout/list1"/>
    <dgm:cxn modelId="{370AB790-442D-4480-B5E0-FE9DFA115589}" type="presParOf" srcId="{1EE296D7-3579-4B65-85CC-5074E9BE319B}" destId="{58AA070D-5E41-4A67-8A63-8833ACA0F5FB}" srcOrd="9" destOrd="0" presId="urn:microsoft.com/office/officeart/2005/8/layout/list1"/>
    <dgm:cxn modelId="{AB4CD658-5CEA-406B-8F44-C8D77FA2B412}" type="presParOf" srcId="{1EE296D7-3579-4B65-85CC-5074E9BE319B}" destId="{FBF4DA7C-5645-4B31-9E31-708013852D98}" srcOrd="10" destOrd="0" presId="urn:microsoft.com/office/officeart/2005/8/layout/list1"/>
    <dgm:cxn modelId="{A4BE1B6F-2068-4076-AB41-EA336841A8C2}" type="presParOf" srcId="{1EE296D7-3579-4B65-85CC-5074E9BE319B}" destId="{ED3654DA-FD97-4D3E-AE16-3CA5A3EF2FF9}" srcOrd="11" destOrd="0" presId="urn:microsoft.com/office/officeart/2005/8/layout/list1"/>
    <dgm:cxn modelId="{145EEB7D-A4BF-4FFF-8258-30748E83A348}" type="presParOf" srcId="{1EE296D7-3579-4B65-85CC-5074E9BE319B}" destId="{2C885BFC-60E7-46A7-B029-D4F020F4B70B}" srcOrd="12" destOrd="0" presId="urn:microsoft.com/office/officeart/2005/8/layout/list1"/>
    <dgm:cxn modelId="{39989AAC-C48E-4791-96E0-AEA6E02CD086}" type="presParOf" srcId="{2C885BFC-60E7-46A7-B029-D4F020F4B70B}" destId="{1DA3F4F4-6DAA-4487-BF74-3CF068E76EB4}" srcOrd="0" destOrd="0" presId="urn:microsoft.com/office/officeart/2005/8/layout/list1"/>
    <dgm:cxn modelId="{5C254798-CCC1-4E90-B8CB-0E143CA51D8A}" type="presParOf" srcId="{2C885BFC-60E7-46A7-B029-D4F020F4B70B}" destId="{94976901-A95A-45F1-AB95-BDD72FCD2F2E}" srcOrd="1" destOrd="0" presId="urn:microsoft.com/office/officeart/2005/8/layout/list1"/>
    <dgm:cxn modelId="{1B593F21-CFF7-406E-B5C7-AC12687C6596}" type="presParOf" srcId="{1EE296D7-3579-4B65-85CC-5074E9BE319B}" destId="{70E312F7-F2FB-4583-93DA-C117B1414C8B}" srcOrd="13" destOrd="0" presId="urn:microsoft.com/office/officeart/2005/8/layout/list1"/>
    <dgm:cxn modelId="{6B643CBE-107A-4E47-AC98-24DCC8FCB8B5}" type="presParOf" srcId="{1EE296D7-3579-4B65-85CC-5074E9BE319B}" destId="{37667CBF-246B-444C-8FCA-BAE800EAA55B}" srcOrd="14" destOrd="0" presId="urn:microsoft.com/office/officeart/2005/8/layout/list1"/>
    <dgm:cxn modelId="{06A50D1A-9FB5-494D-BE8A-B348485C293F}" type="presParOf" srcId="{1EE296D7-3579-4B65-85CC-5074E9BE319B}" destId="{73F21392-6F8F-41F9-892E-39538E5D5ABB}" srcOrd="15" destOrd="0" presId="urn:microsoft.com/office/officeart/2005/8/layout/list1"/>
    <dgm:cxn modelId="{10D7356B-1022-4533-BDFB-10D2DDAF82F9}" type="presParOf" srcId="{1EE296D7-3579-4B65-85CC-5074E9BE319B}" destId="{718F840B-C735-4BFA-B994-50E971CEDBC1}" srcOrd="16" destOrd="0" presId="urn:microsoft.com/office/officeart/2005/8/layout/list1"/>
    <dgm:cxn modelId="{E4689544-AB9E-489E-8535-ED93C4CB9189}" type="presParOf" srcId="{718F840B-C735-4BFA-B994-50E971CEDBC1}" destId="{DBDD3E71-BC2B-48C5-8067-3A2B61614021}" srcOrd="0" destOrd="0" presId="urn:microsoft.com/office/officeart/2005/8/layout/list1"/>
    <dgm:cxn modelId="{1041F4F4-F6BD-4932-B78D-9C182ED8425F}" type="presParOf" srcId="{718F840B-C735-4BFA-B994-50E971CEDBC1}" destId="{3D5F6D7C-74E8-494C-9847-C5BBF4DF4E1F}" srcOrd="1" destOrd="0" presId="urn:microsoft.com/office/officeart/2005/8/layout/list1"/>
    <dgm:cxn modelId="{0827D252-7838-4E20-B965-3B90EF56580E}" type="presParOf" srcId="{1EE296D7-3579-4B65-85CC-5074E9BE319B}" destId="{FD31069D-3C1D-4615-9802-7C111A5C941A}" srcOrd="17" destOrd="0" presId="urn:microsoft.com/office/officeart/2005/8/layout/list1"/>
    <dgm:cxn modelId="{0359F2F4-FECD-451D-A172-3CC8C67B5CA2}" type="presParOf" srcId="{1EE296D7-3579-4B65-85CC-5074E9BE319B}" destId="{0E3AD571-F634-4595-BAC8-40B410C275F7}" srcOrd="18" destOrd="0" presId="urn:microsoft.com/office/officeart/2005/8/layout/list1"/>
    <dgm:cxn modelId="{1BCBBFE3-16AE-497C-B710-767C53500A98}" type="presParOf" srcId="{1EE296D7-3579-4B65-85CC-5074E9BE319B}" destId="{84757221-2220-4A66-9059-DE00852AEF19}" srcOrd="19" destOrd="0" presId="urn:microsoft.com/office/officeart/2005/8/layout/list1"/>
    <dgm:cxn modelId="{B69AD13A-19F3-42B7-B8F7-2357F7CD5306}" type="presParOf" srcId="{1EE296D7-3579-4B65-85CC-5074E9BE319B}" destId="{E44D6293-CADE-4E86-A808-24FDA619CD75}" srcOrd="20" destOrd="0" presId="urn:microsoft.com/office/officeart/2005/8/layout/list1"/>
    <dgm:cxn modelId="{28426889-E808-48F9-9804-D01132FDD4EA}" type="presParOf" srcId="{E44D6293-CADE-4E86-A808-24FDA619CD75}" destId="{741B2CC7-9163-4270-891F-F858897B0130}" srcOrd="0" destOrd="0" presId="urn:microsoft.com/office/officeart/2005/8/layout/list1"/>
    <dgm:cxn modelId="{DFA6ABC4-1271-46A9-87AD-F477F6B3D8B8}" type="presParOf" srcId="{E44D6293-CADE-4E86-A808-24FDA619CD75}" destId="{7A6E2060-FF95-4283-9227-1789CD12D3F7}" srcOrd="1" destOrd="0" presId="urn:microsoft.com/office/officeart/2005/8/layout/list1"/>
    <dgm:cxn modelId="{3FDC9E85-A288-48C1-AF1E-FB7A1D9A2B0B}" type="presParOf" srcId="{1EE296D7-3579-4B65-85CC-5074E9BE319B}" destId="{DCB730BE-C01B-444A-8E43-DD1DD3E4012F}" srcOrd="21" destOrd="0" presId="urn:microsoft.com/office/officeart/2005/8/layout/list1"/>
    <dgm:cxn modelId="{6AF6B76E-DACD-4889-AC0B-385F30C71740}" type="presParOf" srcId="{1EE296D7-3579-4B65-85CC-5074E9BE319B}" destId="{C136745C-4EFB-4C34-A22E-F8AF6012AB5A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0BCEE9-3A95-4EBC-AF4D-0B187000B391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B7442FE-FF93-4E2B-A608-C833AA202E11}">
      <dgm:prSet phldrT="[Text]" custT="1"/>
      <dgm:spPr>
        <a:xfrm>
          <a:off x="1473776" y="1241679"/>
          <a:ext cx="1357981" cy="1357981"/>
        </a:xfrm>
        <a:prstGeom prst="ellipse">
          <a:avLst/>
        </a:prstGeom>
        <a:solidFill>
          <a:srgbClr val="00148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200" b="1">
              <a:solidFill>
                <a:srgbClr val="FFFFFF"/>
              </a:solidFill>
              <a:latin typeface="Arial"/>
              <a:ea typeface="ＭＳ Ｐゴシック"/>
              <a:cs typeface="+mn-cs"/>
            </a:rPr>
            <a:t>Stand up for Safety</a:t>
          </a:r>
        </a:p>
      </dgm:t>
    </dgm:pt>
    <dgm:pt modelId="{31D70B5E-7F03-481C-8DB6-5F8B430BB21B}" type="parTrans" cxnId="{FE802B0D-217C-4662-A98B-BC3C4FFE17C0}">
      <dgm:prSet/>
      <dgm:spPr/>
      <dgm:t>
        <a:bodyPr/>
        <a:lstStyle/>
        <a:p>
          <a:endParaRPr lang="en-GB" sz="1100"/>
        </a:p>
      </dgm:t>
    </dgm:pt>
    <dgm:pt modelId="{D1AA7AD0-556C-4B7C-B278-2E77CE74C3CE}" type="sibTrans" cxnId="{FE802B0D-217C-4662-A98B-BC3C4FFE17C0}">
      <dgm:prSet/>
      <dgm:spPr/>
      <dgm:t>
        <a:bodyPr/>
        <a:lstStyle/>
        <a:p>
          <a:endParaRPr lang="en-GB" sz="1100"/>
        </a:p>
      </dgm:t>
    </dgm:pt>
    <dgm:pt modelId="{41E7942D-7F49-483F-9FB8-8B1E7397B185}">
      <dgm:prSet phldrT="[Text]" custT="1"/>
      <dgm:spPr>
        <a:xfrm>
          <a:off x="1590399" y="-77633"/>
          <a:ext cx="1124734" cy="1112206"/>
        </a:xfrm>
        <a:prstGeom prst="ellipse">
          <a:avLst/>
        </a:prstGeom>
        <a:solidFill>
          <a:srgbClr val="00BEB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200" b="1">
              <a:solidFill>
                <a:srgbClr val="FFFFFF"/>
              </a:solidFill>
              <a:latin typeface="Arial"/>
              <a:ea typeface="ＭＳ Ｐゴシック"/>
              <a:cs typeface="+mn-cs"/>
            </a:rPr>
            <a:t>Safe Choices</a:t>
          </a:r>
        </a:p>
      </dgm:t>
    </dgm:pt>
    <dgm:pt modelId="{0D5125F0-2623-4A1F-BA59-1FADF6B204FA}" type="parTrans" cxnId="{71DDA4AD-1421-4110-AEF6-C24D00FDF3AF}">
      <dgm:prSet/>
      <dgm:spPr/>
      <dgm:t>
        <a:bodyPr/>
        <a:lstStyle/>
        <a:p>
          <a:endParaRPr lang="en-GB" sz="1100"/>
        </a:p>
      </dgm:t>
    </dgm:pt>
    <dgm:pt modelId="{1408294B-FE46-4518-87D3-FFA1F5FE3DF3}" type="sibTrans" cxnId="{71DDA4AD-1421-4110-AEF6-C24D00FDF3AF}">
      <dgm:prSet/>
      <dgm:spPr>
        <a:xfrm>
          <a:off x="682143" y="444236"/>
          <a:ext cx="2952844" cy="2952844"/>
        </a:xfrm>
        <a:prstGeom prst="blockArc">
          <a:avLst>
            <a:gd name="adj1" fmla="val 16186178"/>
            <a:gd name="adj2" fmla="val 21534082"/>
            <a:gd name="adj3" fmla="val 4637"/>
          </a:avLst>
        </a:prstGeom>
        <a:solidFill>
          <a:srgbClr val="00BEB4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 sz="1100"/>
        </a:p>
      </dgm:t>
    </dgm:pt>
    <dgm:pt modelId="{AA7BAE54-84A4-40D3-A15E-3F7448279A24}">
      <dgm:prSet phldrT="[Text]" custT="1"/>
      <dgm:spPr>
        <a:xfrm>
          <a:off x="3037050" y="1328856"/>
          <a:ext cx="1126902" cy="1128299"/>
        </a:xfrm>
        <a:prstGeom prst="ellipse">
          <a:avLst/>
        </a:prstGeom>
        <a:solidFill>
          <a:srgbClr val="FA461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spcAft>
              <a:spcPts val="0"/>
            </a:spcAft>
            <a:buNone/>
          </a:pPr>
          <a:r>
            <a:rPr lang="en-GB" sz="1200" b="1">
              <a:solidFill>
                <a:srgbClr val="FFFFFF"/>
              </a:solidFill>
              <a:latin typeface="Arial"/>
              <a:ea typeface="ＭＳ Ｐゴシック"/>
              <a:cs typeface="+mn-cs"/>
            </a:rPr>
            <a:t>Safe to </a:t>
          </a:r>
        </a:p>
        <a:p>
          <a:pPr>
            <a:spcAft>
              <a:spcPts val="0"/>
            </a:spcAft>
            <a:buNone/>
          </a:pPr>
          <a:r>
            <a:rPr lang="en-GB" sz="1200" b="1">
              <a:solidFill>
                <a:srgbClr val="FFFFFF"/>
              </a:solidFill>
              <a:latin typeface="Arial"/>
              <a:ea typeface="ＭＳ Ｐゴシック"/>
              <a:cs typeface="+mn-cs"/>
            </a:rPr>
            <a:t>Say</a:t>
          </a:r>
        </a:p>
      </dgm:t>
    </dgm:pt>
    <dgm:pt modelId="{5BE39CC0-28C2-4130-A9C3-83CDF19BC21D}" type="parTrans" cxnId="{BB351CBC-EFC2-4643-915C-EF4910C1566E}">
      <dgm:prSet/>
      <dgm:spPr/>
      <dgm:t>
        <a:bodyPr/>
        <a:lstStyle/>
        <a:p>
          <a:endParaRPr lang="en-GB" sz="1100"/>
        </a:p>
      </dgm:t>
    </dgm:pt>
    <dgm:pt modelId="{2338920E-FC92-4249-BB56-E1B54A9E2B1F}" type="sibTrans" cxnId="{BB351CBC-EFC2-4643-915C-EF4910C1566E}">
      <dgm:prSet/>
      <dgm:spPr>
        <a:xfrm>
          <a:off x="681700" y="471072"/>
          <a:ext cx="2952844" cy="2952844"/>
        </a:xfrm>
        <a:prstGeom prst="blockArc">
          <a:avLst>
            <a:gd name="adj1" fmla="val 21534026"/>
            <a:gd name="adj2" fmla="val 5413823"/>
            <a:gd name="adj3" fmla="val 4637"/>
          </a:avLst>
        </a:prstGeom>
        <a:solidFill>
          <a:srgbClr val="FA4616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 sz="1100"/>
        </a:p>
      </dgm:t>
    </dgm:pt>
    <dgm:pt modelId="{410F4FD2-90E4-4162-B272-4C3FC5640E7A}">
      <dgm:prSet phldrT="[Text]" custT="1"/>
      <dgm:spPr>
        <a:xfrm>
          <a:off x="1573327" y="2812975"/>
          <a:ext cx="1158879" cy="1099791"/>
        </a:xfrm>
        <a:prstGeom prst="ellipse">
          <a:avLst/>
        </a:prstGeom>
        <a:solidFill>
          <a:srgbClr val="500A78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200" b="1">
              <a:solidFill>
                <a:srgbClr val="FFFFFF"/>
              </a:solidFill>
              <a:latin typeface="Arial"/>
              <a:ea typeface="ＭＳ Ｐゴシック"/>
              <a:cs typeface="+mn-cs"/>
            </a:rPr>
            <a:t>Safe to  Stop</a:t>
          </a:r>
        </a:p>
      </dgm:t>
    </dgm:pt>
    <dgm:pt modelId="{8139ABA5-A069-4A5A-9DB6-F3BAE9FBE39C}" type="parTrans" cxnId="{C9FFF847-7EC6-4281-9C42-DDC5616C2EA8}">
      <dgm:prSet/>
      <dgm:spPr/>
      <dgm:t>
        <a:bodyPr/>
        <a:lstStyle/>
        <a:p>
          <a:endParaRPr lang="en-GB" sz="1100"/>
        </a:p>
      </dgm:t>
    </dgm:pt>
    <dgm:pt modelId="{8F89383A-6796-40F4-88CB-E77ED0C69F86}" type="sibTrans" cxnId="{C9FFF847-7EC6-4281-9C42-DDC5616C2EA8}">
      <dgm:prSet/>
      <dgm:spPr>
        <a:xfrm>
          <a:off x="676344" y="444248"/>
          <a:ext cx="2952844" cy="2952844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rgbClr val="500A78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 sz="1100"/>
        </a:p>
      </dgm:t>
    </dgm:pt>
    <dgm:pt modelId="{8FDEB8BB-33B9-4FE4-A5ED-C5A9C025AF37}">
      <dgm:prSet custT="1"/>
      <dgm:spPr>
        <a:xfrm>
          <a:off x="133474" y="1362989"/>
          <a:ext cx="1154184" cy="1115362"/>
        </a:xfrm>
        <a:prstGeom prst="ellipse">
          <a:avLst/>
        </a:prstGeom>
        <a:solidFill>
          <a:srgbClr val="C800A1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200" b="1">
              <a:solidFill>
                <a:srgbClr val="FFFFFF"/>
              </a:solidFill>
              <a:latin typeface="Arial"/>
              <a:ea typeface="ＭＳ Ｐゴシック"/>
              <a:cs typeface="+mn-cs"/>
            </a:rPr>
            <a:t>Safe to Learn</a:t>
          </a:r>
        </a:p>
      </dgm:t>
    </dgm:pt>
    <dgm:pt modelId="{B7FDE3EE-065C-4F02-AD97-22D6EC4701DE}" type="parTrans" cxnId="{7BEA9060-15F5-4E72-87DB-767CBE18E8EA}">
      <dgm:prSet/>
      <dgm:spPr/>
      <dgm:t>
        <a:bodyPr/>
        <a:lstStyle/>
        <a:p>
          <a:endParaRPr lang="en-GB" sz="1100"/>
        </a:p>
      </dgm:t>
    </dgm:pt>
    <dgm:pt modelId="{42FDE831-330F-403D-8BA7-40AB10A2F07A}" type="sibTrans" cxnId="{7BEA9060-15F5-4E72-87DB-767CBE18E8EA}">
      <dgm:prSet/>
      <dgm:spPr>
        <a:xfrm>
          <a:off x="676344" y="444248"/>
          <a:ext cx="2952844" cy="2952844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rgbClr val="C800A1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GB" sz="1100"/>
        </a:p>
      </dgm:t>
    </dgm:pt>
    <dgm:pt modelId="{31BB66A2-416F-427F-95EB-D922D55FA22A}" type="pres">
      <dgm:prSet presAssocID="{310BCEE9-3A95-4EBC-AF4D-0B187000B3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EA365C6-88FA-47D7-852F-80BC94010DC6}" type="pres">
      <dgm:prSet presAssocID="{AB7442FE-FF93-4E2B-A608-C833AA202E11}" presName="centerShape" presStyleLbl="node0" presStyleIdx="0" presStyleCnt="1"/>
      <dgm:spPr/>
    </dgm:pt>
    <dgm:pt modelId="{04364750-7632-43C1-8A5A-170AAF9A22E0}" type="pres">
      <dgm:prSet presAssocID="{41E7942D-7F49-483F-9FB8-8B1E7397B185}" presName="node" presStyleLbl="node1" presStyleIdx="0" presStyleCnt="4" custScaleX="118320" custScaleY="117002">
        <dgm:presLayoutVars>
          <dgm:bulletEnabled val="1"/>
        </dgm:presLayoutVars>
      </dgm:prSet>
      <dgm:spPr/>
    </dgm:pt>
    <dgm:pt modelId="{41FE8134-6799-4604-A152-05DC8B838912}" type="pres">
      <dgm:prSet presAssocID="{41E7942D-7F49-483F-9FB8-8B1E7397B185}" presName="dummy" presStyleCnt="0"/>
      <dgm:spPr/>
    </dgm:pt>
    <dgm:pt modelId="{00384696-99A1-4AE1-91AA-D272BC7F6CC4}" type="pres">
      <dgm:prSet presAssocID="{1408294B-FE46-4518-87D3-FFA1F5FE3DF3}" presName="sibTrans" presStyleLbl="sibTrans2D1" presStyleIdx="0" presStyleCnt="4"/>
      <dgm:spPr/>
    </dgm:pt>
    <dgm:pt modelId="{4237F051-5AFB-4626-9D99-D3AC0BD3F4CA}" type="pres">
      <dgm:prSet presAssocID="{AA7BAE54-84A4-40D3-A15E-3F7448279A24}" presName="node" presStyleLbl="node1" presStyleIdx="1" presStyleCnt="4" custScaleX="118548" custScaleY="118695" custRadScaleRad="100402" custRadScaleInc="-3649">
        <dgm:presLayoutVars>
          <dgm:bulletEnabled val="1"/>
        </dgm:presLayoutVars>
      </dgm:prSet>
      <dgm:spPr/>
    </dgm:pt>
    <dgm:pt modelId="{86FAB596-0EA0-429B-AC40-6A90F5806BFB}" type="pres">
      <dgm:prSet presAssocID="{AA7BAE54-84A4-40D3-A15E-3F7448279A24}" presName="dummy" presStyleCnt="0"/>
      <dgm:spPr/>
    </dgm:pt>
    <dgm:pt modelId="{9E2E1BE5-3105-4D4A-8A7A-77EABCDE6B31}" type="pres">
      <dgm:prSet presAssocID="{2338920E-FC92-4249-BB56-E1B54A9E2B1F}" presName="sibTrans" presStyleLbl="sibTrans2D1" presStyleIdx="1" presStyleCnt="4" custLinFactNeighborX="-15" custLinFactNeighborY="908"/>
      <dgm:spPr/>
    </dgm:pt>
    <dgm:pt modelId="{017598AF-E1B6-411C-B0D0-080114E8AF48}" type="pres">
      <dgm:prSet presAssocID="{410F4FD2-90E4-4162-B272-4C3FC5640E7A}" presName="node" presStyleLbl="node1" presStyleIdx="2" presStyleCnt="4" custScaleX="121912" custScaleY="115696">
        <dgm:presLayoutVars>
          <dgm:bulletEnabled val="1"/>
        </dgm:presLayoutVars>
      </dgm:prSet>
      <dgm:spPr/>
    </dgm:pt>
    <dgm:pt modelId="{64A8127D-0E5C-4CDB-9497-7DB8357712E1}" type="pres">
      <dgm:prSet presAssocID="{410F4FD2-90E4-4162-B272-4C3FC5640E7A}" presName="dummy" presStyleCnt="0"/>
      <dgm:spPr/>
    </dgm:pt>
    <dgm:pt modelId="{C3147970-654E-4E3B-8FCE-9CFBCC52048C}" type="pres">
      <dgm:prSet presAssocID="{8F89383A-6796-40F4-88CB-E77ED0C69F86}" presName="sibTrans" presStyleLbl="sibTrans2D1" presStyleIdx="2" presStyleCnt="4"/>
      <dgm:spPr/>
    </dgm:pt>
    <dgm:pt modelId="{7C54D49B-AB57-40CB-B012-AD58AC0CDE46}" type="pres">
      <dgm:prSet presAssocID="{8FDEB8BB-33B9-4FE4-A5ED-C5A9C025AF37}" presName="node" presStyleLbl="node1" presStyleIdx="3" presStyleCnt="4" custScaleX="121418" custScaleY="117334">
        <dgm:presLayoutVars>
          <dgm:bulletEnabled val="1"/>
        </dgm:presLayoutVars>
      </dgm:prSet>
      <dgm:spPr/>
    </dgm:pt>
    <dgm:pt modelId="{21197A01-9C47-49BB-908D-1E808C3A3954}" type="pres">
      <dgm:prSet presAssocID="{8FDEB8BB-33B9-4FE4-A5ED-C5A9C025AF37}" presName="dummy" presStyleCnt="0"/>
      <dgm:spPr/>
    </dgm:pt>
    <dgm:pt modelId="{56D3D310-3E5B-4312-906A-C74D3C8E2034}" type="pres">
      <dgm:prSet presAssocID="{42FDE831-330F-403D-8BA7-40AB10A2F07A}" presName="sibTrans" presStyleLbl="sibTrans2D1" presStyleIdx="3" presStyleCnt="4"/>
      <dgm:spPr/>
    </dgm:pt>
  </dgm:ptLst>
  <dgm:cxnLst>
    <dgm:cxn modelId="{FE889800-DE7F-41EF-9576-E9DDB4D17322}" type="presOf" srcId="{AB7442FE-FF93-4E2B-A608-C833AA202E11}" destId="{CEA365C6-88FA-47D7-852F-80BC94010DC6}" srcOrd="0" destOrd="0" presId="urn:microsoft.com/office/officeart/2005/8/layout/radial6"/>
    <dgm:cxn modelId="{D14AA506-1590-4D2A-B301-3CC58EB85211}" type="presOf" srcId="{42FDE831-330F-403D-8BA7-40AB10A2F07A}" destId="{56D3D310-3E5B-4312-906A-C74D3C8E2034}" srcOrd="0" destOrd="0" presId="urn:microsoft.com/office/officeart/2005/8/layout/radial6"/>
    <dgm:cxn modelId="{FE802B0D-217C-4662-A98B-BC3C4FFE17C0}" srcId="{310BCEE9-3A95-4EBC-AF4D-0B187000B391}" destId="{AB7442FE-FF93-4E2B-A608-C833AA202E11}" srcOrd="0" destOrd="0" parTransId="{31D70B5E-7F03-481C-8DB6-5F8B430BB21B}" sibTransId="{D1AA7AD0-556C-4B7C-B278-2E77CE74C3CE}"/>
    <dgm:cxn modelId="{72C8371E-754D-4A28-BA73-67539955023A}" type="presOf" srcId="{8FDEB8BB-33B9-4FE4-A5ED-C5A9C025AF37}" destId="{7C54D49B-AB57-40CB-B012-AD58AC0CDE46}" srcOrd="0" destOrd="0" presId="urn:microsoft.com/office/officeart/2005/8/layout/radial6"/>
    <dgm:cxn modelId="{7BEA9060-15F5-4E72-87DB-767CBE18E8EA}" srcId="{AB7442FE-FF93-4E2B-A608-C833AA202E11}" destId="{8FDEB8BB-33B9-4FE4-A5ED-C5A9C025AF37}" srcOrd="3" destOrd="0" parTransId="{B7FDE3EE-065C-4F02-AD97-22D6EC4701DE}" sibTransId="{42FDE831-330F-403D-8BA7-40AB10A2F07A}"/>
    <dgm:cxn modelId="{E0E25F46-013C-458A-8FA8-CA18469A63FF}" type="presOf" srcId="{310BCEE9-3A95-4EBC-AF4D-0B187000B391}" destId="{31BB66A2-416F-427F-95EB-D922D55FA22A}" srcOrd="0" destOrd="0" presId="urn:microsoft.com/office/officeart/2005/8/layout/radial6"/>
    <dgm:cxn modelId="{C9FFF847-7EC6-4281-9C42-DDC5616C2EA8}" srcId="{AB7442FE-FF93-4E2B-A608-C833AA202E11}" destId="{410F4FD2-90E4-4162-B272-4C3FC5640E7A}" srcOrd="2" destOrd="0" parTransId="{8139ABA5-A069-4A5A-9DB6-F3BAE9FBE39C}" sibTransId="{8F89383A-6796-40F4-88CB-E77ED0C69F86}"/>
    <dgm:cxn modelId="{81EAF14A-4AEC-4EE7-9783-BFF6CC3EE5EC}" type="presOf" srcId="{8F89383A-6796-40F4-88CB-E77ED0C69F86}" destId="{C3147970-654E-4E3B-8FCE-9CFBCC52048C}" srcOrd="0" destOrd="0" presId="urn:microsoft.com/office/officeart/2005/8/layout/radial6"/>
    <dgm:cxn modelId="{9C55D77E-D58A-4FF6-A704-86F7DABF8447}" type="presOf" srcId="{410F4FD2-90E4-4162-B272-4C3FC5640E7A}" destId="{017598AF-E1B6-411C-B0D0-080114E8AF48}" srcOrd="0" destOrd="0" presId="urn:microsoft.com/office/officeart/2005/8/layout/radial6"/>
    <dgm:cxn modelId="{1AFBDE91-22DC-418B-9978-4673E5A860F5}" type="presOf" srcId="{41E7942D-7F49-483F-9FB8-8B1E7397B185}" destId="{04364750-7632-43C1-8A5A-170AAF9A22E0}" srcOrd="0" destOrd="0" presId="urn:microsoft.com/office/officeart/2005/8/layout/radial6"/>
    <dgm:cxn modelId="{71DDA4AD-1421-4110-AEF6-C24D00FDF3AF}" srcId="{AB7442FE-FF93-4E2B-A608-C833AA202E11}" destId="{41E7942D-7F49-483F-9FB8-8B1E7397B185}" srcOrd="0" destOrd="0" parTransId="{0D5125F0-2623-4A1F-BA59-1FADF6B204FA}" sibTransId="{1408294B-FE46-4518-87D3-FFA1F5FE3DF3}"/>
    <dgm:cxn modelId="{BB351CBC-EFC2-4643-915C-EF4910C1566E}" srcId="{AB7442FE-FF93-4E2B-A608-C833AA202E11}" destId="{AA7BAE54-84A4-40D3-A15E-3F7448279A24}" srcOrd="1" destOrd="0" parTransId="{5BE39CC0-28C2-4130-A9C3-83CDF19BC21D}" sibTransId="{2338920E-FC92-4249-BB56-E1B54A9E2B1F}"/>
    <dgm:cxn modelId="{92F166CA-BE21-426B-8195-727E1DBC7F43}" type="presOf" srcId="{2338920E-FC92-4249-BB56-E1B54A9E2B1F}" destId="{9E2E1BE5-3105-4D4A-8A7A-77EABCDE6B31}" srcOrd="0" destOrd="0" presId="urn:microsoft.com/office/officeart/2005/8/layout/radial6"/>
    <dgm:cxn modelId="{06E63DDA-3AF8-479C-8151-DEF21117227E}" type="presOf" srcId="{AA7BAE54-84A4-40D3-A15E-3F7448279A24}" destId="{4237F051-5AFB-4626-9D99-D3AC0BD3F4CA}" srcOrd="0" destOrd="0" presId="urn:microsoft.com/office/officeart/2005/8/layout/radial6"/>
    <dgm:cxn modelId="{530248DA-7583-4944-A7C6-367F931FDC5D}" type="presOf" srcId="{1408294B-FE46-4518-87D3-FFA1F5FE3DF3}" destId="{00384696-99A1-4AE1-91AA-D272BC7F6CC4}" srcOrd="0" destOrd="0" presId="urn:microsoft.com/office/officeart/2005/8/layout/radial6"/>
    <dgm:cxn modelId="{30217235-63BF-4370-9977-A24F5444D733}" type="presParOf" srcId="{31BB66A2-416F-427F-95EB-D922D55FA22A}" destId="{CEA365C6-88FA-47D7-852F-80BC94010DC6}" srcOrd="0" destOrd="0" presId="urn:microsoft.com/office/officeart/2005/8/layout/radial6"/>
    <dgm:cxn modelId="{F4F1C32A-0314-45D1-8152-A27B58D3C813}" type="presParOf" srcId="{31BB66A2-416F-427F-95EB-D922D55FA22A}" destId="{04364750-7632-43C1-8A5A-170AAF9A22E0}" srcOrd="1" destOrd="0" presId="urn:microsoft.com/office/officeart/2005/8/layout/radial6"/>
    <dgm:cxn modelId="{538CE097-FECA-4B06-9457-48BC5FA4D54B}" type="presParOf" srcId="{31BB66A2-416F-427F-95EB-D922D55FA22A}" destId="{41FE8134-6799-4604-A152-05DC8B838912}" srcOrd="2" destOrd="0" presId="urn:microsoft.com/office/officeart/2005/8/layout/radial6"/>
    <dgm:cxn modelId="{CFC5958F-D152-4857-9D1C-FB56160EEFF0}" type="presParOf" srcId="{31BB66A2-416F-427F-95EB-D922D55FA22A}" destId="{00384696-99A1-4AE1-91AA-D272BC7F6CC4}" srcOrd="3" destOrd="0" presId="urn:microsoft.com/office/officeart/2005/8/layout/radial6"/>
    <dgm:cxn modelId="{87AAABD5-26C3-4202-98CD-8C58BCFE1270}" type="presParOf" srcId="{31BB66A2-416F-427F-95EB-D922D55FA22A}" destId="{4237F051-5AFB-4626-9D99-D3AC0BD3F4CA}" srcOrd="4" destOrd="0" presId="urn:microsoft.com/office/officeart/2005/8/layout/radial6"/>
    <dgm:cxn modelId="{0379DAE6-25B9-4D5D-8B1B-B899A5077EC7}" type="presParOf" srcId="{31BB66A2-416F-427F-95EB-D922D55FA22A}" destId="{86FAB596-0EA0-429B-AC40-6A90F5806BFB}" srcOrd="5" destOrd="0" presId="urn:microsoft.com/office/officeart/2005/8/layout/radial6"/>
    <dgm:cxn modelId="{E5AA2741-BAE7-4CFD-B7C6-220B08052F16}" type="presParOf" srcId="{31BB66A2-416F-427F-95EB-D922D55FA22A}" destId="{9E2E1BE5-3105-4D4A-8A7A-77EABCDE6B31}" srcOrd="6" destOrd="0" presId="urn:microsoft.com/office/officeart/2005/8/layout/radial6"/>
    <dgm:cxn modelId="{33B9433D-535E-4BB3-9B41-865A07854CDD}" type="presParOf" srcId="{31BB66A2-416F-427F-95EB-D922D55FA22A}" destId="{017598AF-E1B6-411C-B0D0-080114E8AF48}" srcOrd="7" destOrd="0" presId="urn:microsoft.com/office/officeart/2005/8/layout/radial6"/>
    <dgm:cxn modelId="{017A680D-9BD2-44C9-A9B3-97DAE534855C}" type="presParOf" srcId="{31BB66A2-416F-427F-95EB-D922D55FA22A}" destId="{64A8127D-0E5C-4CDB-9497-7DB8357712E1}" srcOrd="8" destOrd="0" presId="urn:microsoft.com/office/officeart/2005/8/layout/radial6"/>
    <dgm:cxn modelId="{6C3CB40A-DC6C-4EE1-9C60-1275B55C5D79}" type="presParOf" srcId="{31BB66A2-416F-427F-95EB-D922D55FA22A}" destId="{C3147970-654E-4E3B-8FCE-9CFBCC52048C}" srcOrd="9" destOrd="0" presId="urn:microsoft.com/office/officeart/2005/8/layout/radial6"/>
    <dgm:cxn modelId="{24AC925A-E8A9-46EC-8E32-F0A3EEAA5B5D}" type="presParOf" srcId="{31BB66A2-416F-427F-95EB-D922D55FA22A}" destId="{7C54D49B-AB57-40CB-B012-AD58AC0CDE46}" srcOrd="10" destOrd="0" presId="urn:microsoft.com/office/officeart/2005/8/layout/radial6"/>
    <dgm:cxn modelId="{A1BC26E3-3105-4A89-AB80-43AAFB871680}" type="presParOf" srcId="{31BB66A2-416F-427F-95EB-D922D55FA22A}" destId="{21197A01-9C47-49BB-908D-1E808C3A3954}" srcOrd="11" destOrd="0" presId="urn:microsoft.com/office/officeart/2005/8/layout/radial6"/>
    <dgm:cxn modelId="{2EAFC8A3-7FB0-4B45-9F2D-1996AFEC5422}" type="presParOf" srcId="{31BB66A2-416F-427F-95EB-D922D55FA22A}" destId="{56D3D310-3E5B-4312-906A-C74D3C8E203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F107B0-08F3-4D03-9308-36CA7F58E0B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AB54D227-707B-48D9-AB5E-AC06C2702097}">
      <dgm:prSet phldrT="[Text]" custT="1"/>
      <dgm:spPr/>
      <dgm:t>
        <a:bodyPr/>
        <a:lstStyle/>
        <a:p>
          <a:r>
            <a:rPr lang="en-GB" sz="1400" b="1"/>
            <a:t>Strategic safety leadership</a:t>
          </a:r>
        </a:p>
      </dgm:t>
    </dgm:pt>
    <dgm:pt modelId="{15EE0302-0DA1-462A-95F0-D6E8E6279650}" type="parTrans" cxnId="{360A267D-2786-451F-AD32-91607432482B}">
      <dgm:prSet/>
      <dgm:spPr/>
      <dgm:t>
        <a:bodyPr/>
        <a:lstStyle/>
        <a:p>
          <a:endParaRPr lang="en-GB" sz="1400"/>
        </a:p>
      </dgm:t>
    </dgm:pt>
    <dgm:pt modelId="{8246A448-1F0C-4343-8F83-8FF278C7A177}" type="sibTrans" cxnId="{360A267D-2786-451F-AD32-91607432482B}">
      <dgm:prSet/>
      <dgm:spPr/>
      <dgm:t>
        <a:bodyPr/>
        <a:lstStyle/>
        <a:p>
          <a:endParaRPr lang="en-GB" sz="1400"/>
        </a:p>
      </dgm:t>
    </dgm:pt>
    <dgm:pt modelId="{AE2CD564-6FD5-46C2-A715-6A5CCDF3A73F}">
      <dgm:prSet phldrT="[Text]" custT="1"/>
      <dgm:spPr/>
      <dgm:t>
        <a:bodyPr/>
        <a:lstStyle/>
        <a:p>
          <a:r>
            <a:rPr lang="en-GB" sz="1100" b="1"/>
            <a:t>Safety Culture Tone</a:t>
          </a:r>
        </a:p>
      </dgm:t>
    </dgm:pt>
    <dgm:pt modelId="{4CFF34CA-72C7-44D5-8CBC-603C38F0C196}" type="parTrans" cxnId="{CDE4E798-2D78-4DB0-9E79-B47C71805DAB}">
      <dgm:prSet/>
      <dgm:spPr/>
      <dgm:t>
        <a:bodyPr/>
        <a:lstStyle/>
        <a:p>
          <a:endParaRPr lang="en-GB" sz="1400"/>
        </a:p>
      </dgm:t>
    </dgm:pt>
    <dgm:pt modelId="{40E830E3-8F59-40DD-AC01-B8F9F07E95A1}" type="sibTrans" cxnId="{CDE4E798-2D78-4DB0-9E79-B47C71805DAB}">
      <dgm:prSet/>
      <dgm:spPr/>
      <dgm:t>
        <a:bodyPr/>
        <a:lstStyle/>
        <a:p>
          <a:endParaRPr lang="en-GB" sz="1400"/>
        </a:p>
      </dgm:t>
    </dgm:pt>
    <dgm:pt modelId="{929723A0-A7DF-4DEE-A0AB-F6073D188877}">
      <dgm:prSet phldrT="[Text]" custT="1"/>
      <dgm:spPr/>
      <dgm:t>
        <a:bodyPr/>
        <a:lstStyle/>
        <a:p>
          <a:r>
            <a:rPr lang="en-GB" sz="1400" b="1"/>
            <a:t>Safety Management</a:t>
          </a:r>
        </a:p>
      </dgm:t>
    </dgm:pt>
    <dgm:pt modelId="{530EBDBA-192C-4E4F-815D-78A5C96A0C2C}" type="parTrans" cxnId="{12DE2B7C-081B-4017-8020-A9C4804D4973}">
      <dgm:prSet/>
      <dgm:spPr/>
      <dgm:t>
        <a:bodyPr/>
        <a:lstStyle/>
        <a:p>
          <a:endParaRPr lang="en-GB" sz="1400"/>
        </a:p>
      </dgm:t>
    </dgm:pt>
    <dgm:pt modelId="{AAD9D150-10F1-41A6-B8A2-B2B28C38222E}" type="sibTrans" cxnId="{12DE2B7C-081B-4017-8020-A9C4804D4973}">
      <dgm:prSet/>
      <dgm:spPr/>
      <dgm:t>
        <a:bodyPr/>
        <a:lstStyle/>
        <a:p>
          <a:endParaRPr lang="en-GB" sz="1400"/>
        </a:p>
      </dgm:t>
    </dgm:pt>
    <dgm:pt modelId="{15C92359-4401-40E8-90A2-586ADDE4DDA0}">
      <dgm:prSet phldrT="[Text]" custT="1"/>
      <dgm:spPr/>
      <dgm:t>
        <a:bodyPr/>
        <a:lstStyle/>
        <a:p>
          <a:r>
            <a:rPr lang="en-GB" sz="1100" b="1"/>
            <a:t>Visible Safety Leadership</a:t>
          </a:r>
        </a:p>
      </dgm:t>
    </dgm:pt>
    <dgm:pt modelId="{E0159D75-7D1A-4F32-83D8-37AD09C4B26A}" type="parTrans" cxnId="{6345DB39-17B4-4AD0-8E0F-1A47186C31E3}">
      <dgm:prSet/>
      <dgm:spPr/>
      <dgm:t>
        <a:bodyPr/>
        <a:lstStyle/>
        <a:p>
          <a:endParaRPr lang="en-GB" sz="1400"/>
        </a:p>
      </dgm:t>
    </dgm:pt>
    <dgm:pt modelId="{6A8C3B37-96FA-467F-800D-F8538D6F7078}" type="sibTrans" cxnId="{6345DB39-17B4-4AD0-8E0F-1A47186C31E3}">
      <dgm:prSet/>
      <dgm:spPr/>
      <dgm:t>
        <a:bodyPr/>
        <a:lstStyle/>
        <a:p>
          <a:endParaRPr lang="en-GB" sz="1400"/>
        </a:p>
      </dgm:t>
    </dgm:pt>
    <dgm:pt modelId="{F1524829-5DD6-4C59-8DFF-E8FB7D3B27B8}">
      <dgm:prSet phldrT="[Text]" custT="1"/>
      <dgm:spPr/>
      <dgm:t>
        <a:bodyPr/>
        <a:lstStyle/>
        <a:p>
          <a:r>
            <a:rPr lang="en-GB" sz="1400" b="1"/>
            <a:t>Safety at the Frontline</a:t>
          </a:r>
        </a:p>
      </dgm:t>
    </dgm:pt>
    <dgm:pt modelId="{FD441578-BF14-4883-99AC-AE0A064A94C6}" type="parTrans" cxnId="{883F7002-2A89-4079-AE66-8FAEAB7EC671}">
      <dgm:prSet/>
      <dgm:spPr/>
      <dgm:t>
        <a:bodyPr/>
        <a:lstStyle/>
        <a:p>
          <a:endParaRPr lang="en-GB" sz="1400"/>
        </a:p>
      </dgm:t>
    </dgm:pt>
    <dgm:pt modelId="{FEE97D33-C7B6-45A9-A8D3-E803B3A5CD19}" type="sibTrans" cxnId="{883F7002-2A89-4079-AE66-8FAEAB7EC671}">
      <dgm:prSet/>
      <dgm:spPr/>
      <dgm:t>
        <a:bodyPr/>
        <a:lstStyle/>
        <a:p>
          <a:endParaRPr lang="en-GB" sz="1400"/>
        </a:p>
      </dgm:t>
    </dgm:pt>
    <dgm:pt modelId="{9F315F66-D4B3-4756-8C03-DA9BA7D68DC7}">
      <dgm:prSet phldrT="[Text]" custT="1"/>
      <dgm:spPr/>
      <dgm:t>
        <a:bodyPr/>
        <a:lstStyle/>
        <a:p>
          <a:r>
            <a:rPr lang="en-GB" sz="1100" b="1"/>
            <a:t>Crew leader mindset</a:t>
          </a:r>
        </a:p>
      </dgm:t>
    </dgm:pt>
    <dgm:pt modelId="{996647A6-D273-4BD4-A2DD-BD8516776C22}" type="parTrans" cxnId="{638A849E-7EA2-4879-8A01-116E91735D53}">
      <dgm:prSet/>
      <dgm:spPr/>
      <dgm:t>
        <a:bodyPr/>
        <a:lstStyle/>
        <a:p>
          <a:endParaRPr lang="en-GB" sz="1400"/>
        </a:p>
      </dgm:t>
    </dgm:pt>
    <dgm:pt modelId="{25CAF64E-37A7-45C9-80AC-09BF74B59923}" type="sibTrans" cxnId="{638A849E-7EA2-4879-8A01-116E91735D53}">
      <dgm:prSet/>
      <dgm:spPr/>
      <dgm:t>
        <a:bodyPr/>
        <a:lstStyle/>
        <a:p>
          <a:endParaRPr lang="en-GB" sz="1400"/>
        </a:p>
      </dgm:t>
    </dgm:pt>
    <dgm:pt modelId="{DA76FB5F-73BD-45D3-BD92-3607C679FCC4}">
      <dgm:prSet phldrT="[Text]" custT="1"/>
      <dgm:spPr/>
      <dgm:t>
        <a:bodyPr/>
        <a:lstStyle/>
        <a:p>
          <a:r>
            <a:rPr lang="en-GB" sz="1100" b="1"/>
            <a:t>Enterprise Safety Risks</a:t>
          </a:r>
        </a:p>
      </dgm:t>
    </dgm:pt>
    <dgm:pt modelId="{975D643A-0748-4AAC-9F2F-6CBA35D17369}" type="parTrans" cxnId="{41481437-FC50-4DBC-AD78-E7C3BB6472BF}">
      <dgm:prSet/>
      <dgm:spPr/>
      <dgm:t>
        <a:bodyPr/>
        <a:lstStyle/>
        <a:p>
          <a:endParaRPr lang="en-GB"/>
        </a:p>
      </dgm:t>
    </dgm:pt>
    <dgm:pt modelId="{98F4AEE2-7E7E-4DD2-A8DE-E5B3BE7872DE}" type="sibTrans" cxnId="{41481437-FC50-4DBC-AD78-E7C3BB6472BF}">
      <dgm:prSet/>
      <dgm:spPr/>
      <dgm:t>
        <a:bodyPr/>
        <a:lstStyle/>
        <a:p>
          <a:endParaRPr lang="en-GB"/>
        </a:p>
      </dgm:t>
    </dgm:pt>
    <dgm:pt modelId="{BDA48EB3-2E9A-4B55-AACE-FDC047BBD7E6}">
      <dgm:prSet phldrT="[Text]" custT="1"/>
      <dgm:spPr/>
      <dgm:t>
        <a:bodyPr/>
        <a:lstStyle/>
        <a:p>
          <a:r>
            <a:rPr lang="en-GB" sz="1100" b="1"/>
            <a:t>Safety Investment</a:t>
          </a:r>
        </a:p>
      </dgm:t>
    </dgm:pt>
    <dgm:pt modelId="{9DAA4A1B-1A71-465D-9932-5117F47A5F3B}" type="parTrans" cxnId="{35EE4A30-FE97-496C-905B-0D0A617F47F3}">
      <dgm:prSet/>
      <dgm:spPr/>
      <dgm:t>
        <a:bodyPr/>
        <a:lstStyle/>
        <a:p>
          <a:endParaRPr lang="en-GB"/>
        </a:p>
      </dgm:t>
    </dgm:pt>
    <dgm:pt modelId="{5D6B603D-F0E8-444F-9ACE-242A63D59F76}" type="sibTrans" cxnId="{35EE4A30-FE97-496C-905B-0D0A617F47F3}">
      <dgm:prSet/>
      <dgm:spPr/>
      <dgm:t>
        <a:bodyPr/>
        <a:lstStyle/>
        <a:p>
          <a:endParaRPr lang="en-GB"/>
        </a:p>
      </dgm:t>
    </dgm:pt>
    <dgm:pt modelId="{2ED5E757-3EE6-478F-9157-9E8C8DA916EF}">
      <dgm:prSet phldrT="[Text]" custT="1"/>
      <dgm:spPr/>
      <dgm:t>
        <a:bodyPr/>
        <a:lstStyle/>
        <a:p>
          <a:r>
            <a:rPr lang="en-GB" sz="1100" b="1"/>
            <a:t>Fair Culture</a:t>
          </a:r>
        </a:p>
      </dgm:t>
    </dgm:pt>
    <dgm:pt modelId="{E3867D7D-D3CD-44C3-A23B-371B2F24E352}" type="parTrans" cxnId="{4EA34246-3EA9-4559-B691-204FFE45FE18}">
      <dgm:prSet/>
      <dgm:spPr/>
      <dgm:t>
        <a:bodyPr/>
        <a:lstStyle/>
        <a:p>
          <a:endParaRPr lang="en-GB"/>
        </a:p>
      </dgm:t>
    </dgm:pt>
    <dgm:pt modelId="{A4BECBF9-E43A-447D-94AD-7CAE4189A234}" type="sibTrans" cxnId="{4EA34246-3EA9-4559-B691-204FFE45FE18}">
      <dgm:prSet/>
      <dgm:spPr/>
      <dgm:t>
        <a:bodyPr/>
        <a:lstStyle/>
        <a:p>
          <a:endParaRPr lang="en-GB"/>
        </a:p>
      </dgm:t>
    </dgm:pt>
    <dgm:pt modelId="{25D1DF3E-F2A3-4EFC-8194-13E1A59BB212}">
      <dgm:prSet phldrT="[Text]" custT="1"/>
      <dgm:spPr/>
      <dgm:t>
        <a:bodyPr/>
        <a:lstStyle/>
        <a:p>
          <a:endParaRPr lang="en-GB" sz="1100" b="1"/>
        </a:p>
      </dgm:t>
    </dgm:pt>
    <dgm:pt modelId="{FDA69CF2-A8A0-4CAF-BAC5-00AE6618E148}" type="parTrans" cxnId="{DFD77224-E8E7-44F4-93B1-42B9C102823E}">
      <dgm:prSet/>
      <dgm:spPr/>
      <dgm:t>
        <a:bodyPr/>
        <a:lstStyle/>
        <a:p>
          <a:endParaRPr lang="en-GB"/>
        </a:p>
      </dgm:t>
    </dgm:pt>
    <dgm:pt modelId="{0649D413-1272-439E-ACDB-6AF15EE5E03F}" type="sibTrans" cxnId="{DFD77224-E8E7-44F4-93B1-42B9C102823E}">
      <dgm:prSet/>
      <dgm:spPr/>
      <dgm:t>
        <a:bodyPr/>
        <a:lstStyle/>
        <a:p>
          <a:endParaRPr lang="en-GB"/>
        </a:p>
      </dgm:t>
    </dgm:pt>
    <dgm:pt modelId="{1947F682-36E1-4C89-8CFD-FC10851446AC}">
      <dgm:prSet phldrT="[Text]" custT="1"/>
      <dgm:spPr/>
      <dgm:t>
        <a:bodyPr/>
        <a:lstStyle/>
        <a:p>
          <a:r>
            <a:rPr lang="en-GB" sz="1100" b="1"/>
            <a:t>Celebrate Safety</a:t>
          </a:r>
        </a:p>
      </dgm:t>
    </dgm:pt>
    <dgm:pt modelId="{69843A9B-4884-450F-93AD-44A7596E0B8E}" type="parTrans" cxnId="{FA8091F3-10A6-4A34-9701-307E3A41DDA9}">
      <dgm:prSet/>
      <dgm:spPr/>
      <dgm:t>
        <a:bodyPr/>
        <a:lstStyle/>
        <a:p>
          <a:endParaRPr lang="en-GB"/>
        </a:p>
      </dgm:t>
    </dgm:pt>
    <dgm:pt modelId="{B38BAE4C-CB09-46C7-BCA9-AD21E236FB6B}" type="sibTrans" cxnId="{FA8091F3-10A6-4A34-9701-307E3A41DDA9}">
      <dgm:prSet/>
      <dgm:spPr/>
      <dgm:t>
        <a:bodyPr/>
        <a:lstStyle/>
        <a:p>
          <a:endParaRPr lang="en-GB"/>
        </a:p>
      </dgm:t>
    </dgm:pt>
    <dgm:pt modelId="{249DC79A-C722-4A8B-8157-B113EFBB274B}">
      <dgm:prSet phldrT="[Text]" custT="1"/>
      <dgm:spPr/>
      <dgm:t>
        <a:bodyPr/>
        <a:lstStyle/>
        <a:p>
          <a:r>
            <a:rPr lang="en-GB" sz="1100" b="1"/>
            <a:t>Safety coaching</a:t>
          </a:r>
        </a:p>
      </dgm:t>
    </dgm:pt>
    <dgm:pt modelId="{0FCD920B-674A-40A4-B156-FD5B81016F21}" type="parTrans" cxnId="{6554C139-4906-41A1-AB77-05D1B2CFF243}">
      <dgm:prSet/>
      <dgm:spPr/>
      <dgm:t>
        <a:bodyPr/>
        <a:lstStyle/>
        <a:p>
          <a:endParaRPr lang="en-GB"/>
        </a:p>
      </dgm:t>
    </dgm:pt>
    <dgm:pt modelId="{CF794708-5E03-45E3-BD38-855F7687EF2B}" type="sibTrans" cxnId="{6554C139-4906-41A1-AB77-05D1B2CFF243}">
      <dgm:prSet/>
      <dgm:spPr/>
      <dgm:t>
        <a:bodyPr/>
        <a:lstStyle/>
        <a:p>
          <a:endParaRPr lang="en-GB"/>
        </a:p>
      </dgm:t>
    </dgm:pt>
    <dgm:pt modelId="{D903CA4B-7FDE-4B28-8783-230E0B3A6B4D}">
      <dgm:prSet phldrT="[Text]" custT="1"/>
      <dgm:spPr/>
      <dgm:t>
        <a:bodyPr/>
        <a:lstStyle/>
        <a:p>
          <a:endParaRPr lang="en-GB" sz="1100" b="1"/>
        </a:p>
      </dgm:t>
    </dgm:pt>
    <dgm:pt modelId="{1B99EF27-7092-4B9E-957F-9798C286C66D}" type="parTrans" cxnId="{0B6CE40D-2BFA-44B5-92B0-75C6F5EDF1B1}">
      <dgm:prSet/>
      <dgm:spPr/>
      <dgm:t>
        <a:bodyPr/>
        <a:lstStyle/>
        <a:p>
          <a:endParaRPr lang="en-GB"/>
        </a:p>
      </dgm:t>
    </dgm:pt>
    <dgm:pt modelId="{C276C2C1-3B30-420A-B061-7B6276D226B3}" type="sibTrans" cxnId="{0B6CE40D-2BFA-44B5-92B0-75C6F5EDF1B1}">
      <dgm:prSet/>
      <dgm:spPr/>
      <dgm:t>
        <a:bodyPr/>
        <a:lstStyle/>
        <a:p>
          <a:endParaRPr lang="en-GB"/>
        </a:p>
      </dgm:t>
    </dgm:pt>
    <dgm:pt modelId="{867F3762-8FB3-4490-9B07-784A7A323B08}">
      <dgm:prSet phldrT="[Text]" custT="1"/>
      <dgm:spPr/>
      <dgm:t>
        <a:bodyPr/>
        <a:lstStyle/>
        <a:p>
          <a:endParaRPr lang="en-GB" sz="1100" b="1"/>
        </a:p>
      </dgm:t>
    </dgm:pt>
    <dgm:pt modelId="{E6E3443A-0EF2-43DD-92BC-0C41CD809533}" type="parTrans" cxnId="{9A7CCE65-0C2C-4AA9-A2B3-0201A0295F5C}">
      <dgm:prSet/>
      <dgm:spPr/>
      <dgm:t>
        <a:bodyPr/>
        <a:lstStyle/>
        <a:p>
          <a:endParaRPr lang="en-GB"/>
        </a:p>
      </dgm:t>
    </dgm:pt>
    <dgm:pt modelId="{221CCEFD-9869-4A9A-BF77-89A4BE7E0389}" type="sibTrans" cxnId="{9A7CCE65-0C2C-4AA9-A2B3-0201A0295F5C}">
      <dgm:prSet/>
      <dgm:spPr/>
      <dgm:t>
        <a:bodyPr/>
        <a:lstStyle/>
        <a:p>
          <a:endParaRPr lang="en-GB"/>
        </a:p>
      </dgm:t>
    </dgm:pt>
    <dgm:pt modelId="{C1DEC25A-833A-4058-ABB0-785608D3A670}">
      <dgm:prSet phldrT="[Text]" custT="1"/>
      <dgm:spPr/>
      <dgm:t>
        <a:bodyPr/>
        <a:lstStyle/>
        <a:p>
          <a:r>
            <a:rPr lang="en-GB" sz="1100" b="1"/>
            <a:t>Behaviours reinforced and corrected</a:t>
          </a:r>
        </a:p>
      </dgm:t>
    </dgm:pt>
    <dgm:pt modelId="{1E4F3844-9A4F-4B1E-9C55-5DA7D70D11E5}" type="parTrans" cxnId="{B1F1AFF3-48F2-4630-B0DB-F3410238D265}">
      <dgm:prSet/>
      <dgm:spPr/>
      <dgm:t>
        <a:bodyPr/>
        <a:lstStyle/>
        <a:p>
          <a:endParaRPr lang="en-GB"/>
        </a:p>
      </dgm:t>
    </dgm:pt>
    <dgm:pt modelId="{6F018259-31B6-46B4-9A11-8B51B7535539}" type="sibTrans" cxnId="{B1F1AFF3-48F2-4630-B0DB-F3410238D265}">
      <dgm:prSet/>
      <dgm:spPr/>
      <dgm:t>
        <a:bodyPr/>
        <a:lstStyle/>
        <a:p>
          <a:endParaRPr lang="en-GB"/>
        </a:p>
      </dgm:t>
    </dgm:pt>
    <dgm:pt modelId="{1DFF19C0-A430-4ED9-8E0D-8B0BCE519DF0}" type="pres">
      <dgm:prSet presAssocID="{3FF107B0-08F3-4D03-9308-36CA7F58E0B9}" presName="rootnode" presStyleCnt="0">
        <dgm:presLayoutVars>
          <dgm:chMax/>
          <dgm:chPref/>
          <dgm:dir/>
          <dgm:animLvl val="lvl"/>
        </dgm:presLayoutVars>
      </dgm:prSet>
      <dgm:spPr/>
    </dgm:pt>
    <dgm:pt modelId="{92730FE8-21F9-4E14-B4F2-6E33E8005742}" type="pres">
      <dgm:prSet presAssocID="{AB54D227-707B-48D9-AB5E-AC06C2702097}" presName="composite" presStyleCnt="0"/>
      <dgm:spPr/>
    </dgm:pt>
    <dgm:pt modelId="{C586C030-874F-403A-8FBD-73822D91625D}" type="pres">
      <dgm:prSet presAssocID="{AB54D227-707B-48D9-AB5E-AC06C2702097}" presName="bentUpArrow1" presStyleLbl="alignImgPlace1" presStyleIdx="0" presStyleCnt="2" custScaleY="201567" custLinFactNeighborY="-28140"/>
      <dgm:spPr/>
    </dgm:pt>
    <dgm:pt modelId="{FE0B5BB4-4382-4947-B18A-5EECD4D02D3B}" type="pres">
      <dgm:prSet presAssocID="{AB54D227-707B-48D9-AB5E-AC06C2702097}" presName="ParentText" presStyleLbl="node1" presStyleIdx="0" presStyleCnt="3" custScaleX="119109" custLinFactNeighborY="-75225">
        <dgm:presLayoutVars>
          <dgm:chMax val="1"/>
          <dgm:chPref val="1"/>
          <dgm:bulletEnabled val="1"/>
        </dgm:presLayoutVars>
      </dgm:prSet>
      <dgm:spPr/>
    </dgm:pt>
    <dgm:pt modelId="{86A62019-998D-4579-A915-94E7936F5CC6}" type="pres">
      <dgm:prSet presAssocID="{AB54D227-707B-48D9-AB5E-AC06C2702097}" presName="ChildText" presStyleLbl="revTx" presStyleIdx="0" presStyleCnt="3" custScaleX="170648" custLinFactNeighborX="53002" custLinFactNeighborY="-93250">
        <dgm:presLayoutVars>
          <dgm:chMax val="0"/>
          <dgm:chPref val="0"/>
          <dgm:bulletEnabled val="1"/>
        </dgm:presLayoutVars>
      </dgm:prSet>
      <dgm:spPr/>
    </dgm:pt>
    <dgm:pt modelId="{4A829615-F8C5-47D9-B189-72144533BE24}" type="pres">
      <dgm:prSet presAssocID="{8246A448-1F0C-4343-8F83-8FF278C7A177}" presName="sibTrans" presStyleCnt="0"/>
      <dgm:spPr/>
    </dgm:pt>
    <dgm:pt modelId="{7CCD039F-7071-4B41-8F2D-A557498C0A84}" type="pres">
      <dgm:prSet presAssocID="{929723A0-A7DF-4DEE-A0AB-F6073D188877}" presName="composite" presStyleCnt="0"/>
      <dgm:spPr/>
    </dgm:pt>
    <dgm:pt modelId="{C7923909-95C0-42A4-9557-F6A6DC530E77}" type="pres">
      <dgm:prSet presAssocID="{929723A0-A7DF-4DEE-A0AB-F6073D188877}" presName="bentUpArrow1" presStyleLbl="alignImgPlace1" presStyleIdx="1" presStyleCnt="2" custScaleY="212673" custLinFactNeighborX="-33379" custLinFactNeighborY="53027"/>
      <dgm:spPr/>
    </dgm:pt>
    <dgm:pt modelId="{676FE820-41F9-41B9-A7E8-982909A18757}" type="pres">
      <dgm:prSet presAssocID="{929723A0-A7DF-4DEE-A0AB-F6073D188877}" presName="ParentText" presStyleLbl="node1" presStyleIdx="1" presStyleCnt="3" custScaleX="141754" custLinFactNeighborX="-12212" custLinFactNeighborY="-9506">
        <dgm:presLayoutVars>
          <dgm:chMax val="1"/>
          <dgm:chPref val="1"/>
          <dgm:bulletEnabled val="1"/>
        </dgm:presLayoutVars>
      </dgm:prSet>
      <dgm:spPr/>
    </dgm:pt>
    <dgm:pt modelId="{7C0A6224-ABF8-4DFC-A719-7ECB4506C50D}" type="pres">
      <dgm:prSet presAssocID="{929723A0-A7DF-4DEE-A0AB-F6073D188877}" presName="ChildText" presStyleLbl="revTx" presStyleIdx="1" presStyleCnt="3" custScaleX="145965" custLinFactNeighborX="42088">
        <dgm:presLayoutVars>
          <dgm:chMax val="0"/>
          <dgm:chPref val="0"/>
          <dgm:bulletEnabled val="1"/>
        </dgm:presLayoutVars>
      </dgm:prSet>
      <dgm:spPr/>
    </dgm:pt>
    <dgm:pt modelId="{1906F1BE-7AD0-460B-BFF0-8FD13C239EBD}" type="pres">
      <dgm:prSet presAssocID="{AAD9D150-10F1-41A6-B8A2-B2B28C38222E}" presName="sibTrans" presStyleCnt="0"/>
      <dgm:spPr/>
    </dgm:pt>
    <dgm:pt modelId="{392ED9CE-B9D3-42CE-9D1D-71344FB3578E}" type="pres">
      <dgm:prSet presAssocID="{F1524829-5DD6-4C59-8DFF-E8FB7D3B27B8}" presName="composite" presStyleCnt="0"/>
      <dgm:spPr/>
    </dgm:pt>
    <dgm:pt modelId="{CA53886F-8A5D-4A45-AABE-F86895238B92}" type="pres">
      <dgm:prSet presAssocID="{F1524829-5DD6-4C59-8DFF-E8FB7D3B27B8}" presName="ParentText" presStyleLbl="node1" presStyleIdx="2" presStyleCnt="3" custScaleX="125013" custLinFactNeighborX="-30989" custLinFactNeighborY="28394">
        <dgm:presLayoutVars>
          <dgm:chMax val="1"/>
          <dgm:chPref val="1"/>
          <dgm:bulletEnabled val="1"/>
        </dgm:presLayoutVars>
      </dgm:prSet>
      <dgm:spPr/>
    </dgm:pt>
    <dgm:pt modelId="{5FF2E513-C8FB-4FB8-B247-A8825F393703}" type="pres">
      <dgm:prSet presAssocID="{F1524829-5DD6-4C59-8DFF-E8FB7D3B27B8}" presName="FinalChildText" presStyleLbl="revTx" presStyleIdx="2" presStyleCnt="3" custScaleX="135882" custLinFactY="37973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883F7002-2A89-4079-AE66-8FAEAB7EC671}" srcId="{3FF107B0-08F3-4D03-9308-36CA7F58E0B9}" destId="{F1524829-5DD6-4C59-8DFF-E8FB7D3B27B8}" srcOrd="2" destOrd="0" parTransId="{FD441578-BF14-4883-99AC-AE0A064A94C6}" sibTransId="{FEE97D33-C7B6-45A9-A8D3-E803B3A5CD19}"/>
    <dgm:cxn modelId="{E9BD1B04-FCF6-4627-9BB0-B5571EA8B480}" type="presOf" srcId="{AB54D227-707B-48D9-AB5E-AC06C2702097}" destId="{FE0B5BB4-4382-4947-B18A-5EECD4D02D3B}" srcOrd="0" destOrd="0" presId="urn:microsoft.com/office/officeart/2005/8/layout/StepDownProcess"/>
    <dgm:cxn modelId="{0B6CE40D-2BFA-44B5-92B0-75C6F5EDF1B1}" srcId="{F1524829-5DD6-4C59-8DFF-E8FB7D3B27B8}" destId="{D903CA4B-7FDE-4B28-8783-230E0B3A6B4D}" srcOrd="4" destOrd="0" parTransId="{1B99EF27-7092-4B9E-957F-9798C286C66D}" sibTransId="{C276C2C1-3B30-420A-B061-7B6276D226B3}"/>
    <dgm:cxn modelId="{DFD77224-E8E7-44F4-93B1-42B9C102823E}" srcId="{F1524829-5DD6-4C59-8DFF-E8FB7D3B27B8}" destId="{25D1DF3E-F2A3-4EFC-8194-13E1A59BB212}" srcOrd="5" destOrd="0" parTransId="{FDA69CF2-A8A0-4CAF-BAC5-00AE6618E148}" sibTransId="{0649D413-1272-439E-ACDB-6AF15EE5E03F}"/>
    <dgm:cxn modelId="{8DC8D22B-17B8-441F-9FFA-00627FF6CCA5}" type="presOf" srcId="{929723A0-A7DF-4DEE-A0AB-F6073D188877}" destId="{676FE820-41F9-41B9-A7E8-982909A18757}" srcOrd="0" destOrd="0" presId="urn:microsoft.com/office/officeart/2005/8/layout/StepDownProcess"/>
    <dgm:cxn modelId="{35EE4A30-FE97-496C-905B-0D0A617F47F3}" srcId="{AB54D227-707B-48D9-AB5E-AC06C2702097}" destId="{BDA48EB3-2E9A-4B55-AACE-FDC047BBD7E6}" srcOrd="2" destOrd="0" parTransId="{9DAA4A1B-1A71-465D-9932-5117F47A5F3B}" sibTransId="{5D6B603D-F0E8-444F-9ACE-242A63D59F76}"/>
    <dgm:cxn modelId="{BC031334-3728-408D-A1AF-5752880F7A23}" type="presOf" srcId="{15C92359-4401-40E8-90A2-586ADDE4DDA0}" destId="{7C0A6224-ABF8-4DFC-A719-7ECB4506C50D}" srcOrd="0" destOrd="0" presId="urn:microsoft.com/office/officeart/2005/8/layout/StepDownProcess"/>
    <dgm:cxn modelId="{41481437-FC50-4DBC-AD78-E7C3BB6472BF}" srcId="{AB54D227-707B-48D9-AB5E-AC06C2702097}" destId="{DA76FB5F-73BD-45D3-BD92-3607C679FCC4}" srcOrd="1" destOrd="0" parTransId="{975D643A-0748-4AAC-9F2F-6CBA35D17369}" sibTransId="{98F4AEE2-7E7E-4DD2-A8DE-E5B3BE7872DE}"/>
    <dgm:cxn modelId="{6554C139-4906-41A1-AB77-05D1B2CFF243}" srcId="{F1524829-5DD6-4C59-8DFF-E8FB7D3B27B8}" destId="{249DC79A-C722-4A8B-8157-B113EFBB274B}" srcOrd="1" destOrd="0" parTransId="{0FCD920B-674A-40A4-B156-FD5B81016F21}" sibTransId="{CF794708-5E03-45E3-BD38-855F7687EF2B}"/>
    <dgm:cxn modelId="{6345DB39-17B4-4AD0-8E0F-1A47186C31E3}" srcId="{929723A0-A7DF-4DEE-A0AB-F6073D188877}" destId="{15C92359-4401-40E8-90A2-586ADDE4DDA0}" srcOrd="0" destOrd="0" parTransId="{E0159D75-7D1A-4F32-83D8-37AD09C4B26A}" sibTransId="{6A8C3B37-96FA-467F-800D-F8538D6F7078}"/>
    <dgm:cxn modelId="{9A7CCE65-0C2C-4AA9-A2B3-0201A0295F5C}" srcId="{F1524829-5DD6-4C59-8DFF-E8FB7D3B27B8}" destId="{867F3762-8FB3-4490-9B07-784A7A323B08}" srcOrd="3" destOrd="0" parTransId="{E6E3443A-0EF2-43DD-92BC-0C41CD809533}" sibTransId="{221CCEFD-9869-4A9A-BF77-89A4BE7E0389}"/>
    <dgm:cxn modelId="{4EA34246-3EA9-4559-B691-204FFE45FE18}" srcId="{929723A0-A7DF-4DEE-A0AB-F6073D188877}" destId="{2ED5E757-3EE6-478F-9157-9E8C8DA916EF}" srcOrd="1" destOrd="0" parTransId="{E3867D7D-D3CD-44C3-A23B-371B2F24E352}" sibTransId="{A4BECBF9-E43A-447D-94AD-7CAE4189A234}"/>
    <dgm:cxn modelId="{57C6CA50-0743-4F73-8D7C-A3D4DC777346}" type="presOf" srcId="{249DC79A-C722-4A8B-8157-B113EFBB274B}" destId="{5FF2E513-C8FB-4FB8-B247-A8825F393703}" srcOrd="0" destOrd="1" presId="urn:microsoft.com/office/officeart/2005/8/layout/StepDownProcess"/>
    <dgm:cxn modelId="{12DE2B7C-081B-4017-8020-A9C4804D4973}" srcId="{3FF107B0-08F3-4D03-9308-36CA7F58E0B9}" destId="{929723A0-A7DF-4DEE-A0AB-F6073D188877}" srcOrd="1" destOrd="0" parTransId="{530EBDBA-192C-4E4F-815D-78A5C96A0C2C}" sibTransId="{AAD9D150-10F1-41A6-B8A2-B2B28C38222E}"/>
    <dgm:cxn modelId="{360A267D-2786-451F-AD32-91607432482B}" srcId="{3FF107B0-08F3-4D03-9308-36CA7F58E0B9}" destId="{AB54D227-707B-48D9-AB5E-AC06C2702097}" srcOrd="0" destOrd="0" parTransId="{15EE0302-0DA1-462A-95F0-D6E8E6279650}" sibTransId="{8246A448-1F0C-4343-8F83-8FF278C7A177}"/>
    <dgm:cxn modelId="{B7B17489-3EDA-46DB-AF23-9DECC109536F}" type="presOf" srcId="{BDA48EB3-2E9A-4B55-AACE-FDC047BBD7E6}" destId="{86A62019-998D-4579-A915-94E7936F5CC6}" srcOrd="0" destOrd="2" presId="urn:microsoft.com/office/officeart/2005/8/layout/StepDownProcess"/>
    <dgm:cxn modelId="{DD1DF097-3D2A-445A-A6AF-4C2432B43A25}" type="presOf" srcId="{9F315F66-D4B3-4756-8C03-DA9BA7D68DC7}" destId="{5FF2E513-C8FB-4FB8-B247-A8825F393703}" srcOrd="0" destOrd="0" presId="urn:microsoft.com/office/officeart/2005/8/layout/StepDownProcess"/>
    <dgm:cxn modelId="{CDE4E798-2D78-4DB0-9E79-B47C71805DAB}" srcId="{AB54D227-707B-48D9-AB5E-AC06C2702097}" destId="{AE2CD564-6FD5-46C2-A715-6A5CCDF3A73F}" srcOrd="0" destOrd="0" parTransId="{4CFF34CA-72C7-44D5-8CBC-603C38F0C196}" sibTransId="{40E830E3-8F59-40DD-AC01-B8F9F07E95A1}"/>
    <dgm:cxn modelId="{638A849E-7EA2-4879-8A01-116E91735D53}" srcId="{F1524829-5DD6-4C59-8DFF-E8FB7D3B27B8}" destId="{9F315F66-D4B3-4756-8C03-DA9BA7D68DC7}" srcOrd="0" destOrd="0" parTransId="{996647A6-D273-4BD4-A2DD-BD8516776C22}" sibTransId="{25CAF64E-37A7-45C9-80AC-09BF74B59923}"/>
    <dgm:cxn modelId="{C9D0739F-5869-496F-ADC8-2B7FD85DFFEC}" type="presOf" srcId="{AE2CD564-6FD5-46C2-A715-6A5CCDF3A73F}" destId="{86A62019-998D-4579-A915-94E7936F5CC6}" srcOrd="0" destOrd="0" presId="urn:microsoft.com/office/officeart/2005/8/layout/StepDownProcess"/>
    <dgm:cxn modelId="{5A3F56A1-1021-429E-93CF-C249FE1F2FB2}" type="presOf" srcId="{D903CA4B-7FDE-4B28-8783-230E0B3A6B4D}" destId="{5FF2E513-C8FB-4FB8-B247-A8825F393703}" srcOrd="0" destOrd="4" presId="urn:microsoft.com/office/officeart/2005/8/layout/StepDownProcess"/>
    <dgm:cxn modelId="{0E87CFA1-3FB0-4CCB-9F40-904782CA87F3}" type="presOf" srcId="{25D1DF3E-F2A3-4EFC-8194-13E1A59BB212}" destId="{5FF2E513-C8FB-4FB8-B247-A8825F393703}" srcOrd="0" destOrd="5" presId="urn:microsoft.com/office/officeart/2005/8/layout/StepDownProcess"/>
    <dgm:cxn modelId="{B35520AE-22EC-4E42-B58C-FD3C6C9A6FF6}" type="presOf" srcId="{867F3762-8FB3-4490-9B07-784A7A323B08}" destId="{5FF2E513-C8FB-4FB8-B247-A8825F393703}" srcOrd="0" destOrd="3" presId="urn:microsoft.com/office/officeart/2005/8/layout/StepDownProcess"/>
    <dgm:cxn modelId="{EE0DBCB6-BCA0-492A-96DA-0CABE454E43D}" type="presOf" srcId="{F1524829-5DD6-4C59-8DFF-E8FB7D3B27B8}" destId="{CA53886F-8A5D-4A45-AABE-F86895238B92}" srcOrd="0" destOrd="0" presId="urn:microsoft.com/office/officeart/2005/8/layout/StepDownProcess"/>
    <dgm:cxn modelId="{45727BC0-ABE9-46AE-9F7B-E8CDD0595847}" type="presOf" srcId="{DA76FB5F-73BD-45D3-BD92-3607C679FCC4}" destId="{86A62019-998D-4579-A915-94E7936F5CC6}" srcOrd="0" destOrd="1" presId="urn:microsoft.com/office/officeart/2005/8/layout/StepDownProcess"/>
    <dgm:cxn modelId="{49A1F0C6-2417-4024-83A6-AAD462D41138}" type="presOf" srcId="{2ED5E757-3EE6-478F-9157-9E8C8DA916EF}" destId="{7C0A6224-ABF8-4DFC-A719-7ECB4506C50D}" srcOrd="0" destOrd="1" presId="urn:microsoft.com/office/officeart/2005/8/layout/StepDownProcess"/>
    <dgm:cxn modelId="{E55A01C8-72B0-4CF7-B195-C1C259112DA5}" type="presOf" srcId="{1947F682-36E1-4C89-8CFD-FC10851446AC}" destId="{7C0A6224-ABF8-4DFC-A719-7ECB4506C50D}" srcOrd="0" destOrd="2" presId="urn:microsoft.com/office/officeart/2005/8/layout/StepDownProcess"/>
    <dgm:cxn modelId="{19A0BDDF-A785-4C01-9030-24FBE5A41BF2}" type="presOf" srcId="{3FF107B0-08F3-4D03-9308-36CA7F58E0B9}" destId="{1DFF19C0-A430-4ED9-8E0D-8B0BCE519DF0}" srcOrd="0" destOrd="0" presId="urn:microsoft.com/office/officeart/2005/8/layout/StepDownProcess"/>
    <dgm:cxn modelId="{FA8091F3-10A6-4A34-9701-307E3A41DDA9}" srcId="{929723A0-A7DF-4DEE-A0AB-F6073D188877}" destId="{1947F682-36E1-4C89-8CFD-FC10851446AC}" srcOrd="2" destOrd="0" parTransId="{69843A9B-4884-450F-93AD-44A7596E0B8E}" sibTransId="{B38BAE4C-CB09-46C7-BCA9-AD21E236FB6B}"/>
    <dgm:cxn modelId="{B1F1AFF3-48F2-4630-B0DB-F3410238D265}" srcId="{F1524829-5DD6-4C59-8DFF-E8FB7D3B27B8}" destId="{C1DEC25A-833A-4058-ABB0-785608D3A670}" srcOrd="2" destOrd="0" parTransId="{1E4F3844-9A4F-4B1E-9C55-5DA7D70D11E5}" sibTransId="{6F018259-31B6-46B4-9A11-8B51B7535539}"/>
    <dgm:cxn modelId="{81D152FF-0033-4006-BA9A-2CF7BE764BE3}" type="presOf" srcId="{C1DEC25A-833A-4058-ABB0-785608D3A670}" destId="{5FF2E513-C8FB-4FB8-B247-A8825F393703}" srcOrd="0" destOrd="2" presId="urn:microsoft.com/office/officeart/2005/8/layout/StepDownProcess"/>
    <dgm:cxn modelId="{F9B1440F-87CD-4F32-85FA-5F2B8E6697B9}" type="presParOf" srcId="{1DFF19C0-A430-4ED9-8E0D-8B0BCE519DF0}" destId="{92730FE8-21F9-4E14-B4F2-6E33E8005742}" srcOrd="0" destOrd="0" presId="urn:microsoft.com/office/officeart/2005/8/layout/StepDownProcess"/>
    <dgm:cxn modelId="{6154D94F-FA85-4D15-AA24-6E3B1A912BCE}" type="presParOf" srcId="{92730FE8-21F9-4E14-B4F2-6E33E8005742}" destId="{C586C030-874F-403A-8FBD-73822D91625D}" srcOrd="0" destOrd="0" presId="urn:microsoft.com/office/officeart/2005/8/layout/StepDownProcess"/>
    <dgm:cxn modelId="{7ED1ACA4-40AE-4958-A936-19C069BA882B}" type="presParOf" srcId="{92730FE8-21F9-4E14-B4F2-6E33E8005742}" destId="{FE0B5BB4-4382-4947-B18A-5EECD4D02D3B}" srcOrd="1" destOrd="0" presId="urn:microsoft.com/office/officeart/2005/8/layout/StepDownProcess"/>
    <dgm:cxn modelId="{CCE69788-46BD-4B63-962F-8565CB138FD7}" type="presParOf" srcId="{92730FE8-21F9-4E14-B4F2-6E33E8005742}" destId="{86A62019-998D-4579-A915-94E7936F5CC6}" srcOrd="2" destOrd="0" presId="urn:microsoft.com/office/officeart/2005/8/layout/StepDownProcess"/>
    <dgm:cxn modelId="{06462CE7-2B31-4E37-AC59-7CD484D25AF7}" type="presParOf" srcId="{1DFF19C0-A430-4ED9-8E0D-8B0BCE519DF0}" destId="{4A829615-F8C5-47D9-B189-72144533BE24}" srcOrd="1" destOrd="0" presId="urn:microsoft.com/office/officeart/2005/8/layout/StepDownProcess"/>
    <dgm:cxn modelId="{F27AD0C1-E897-453F-8FBB-D8FE65ADAB19}" type="presParOf" srcId="{1DFF19C0-A430-4ED9-8E0D-8B0BCE519DF0}" destId="{7CCD039F-7071-4B41-8F2D-A557498C0A84}" srcOrd="2" destOrd="0" presId="urn:microsoft.com/office/officeart/2005/8/layout/StepDownProcess"/>
    <dgm:cxn modelId="{8E27E6EB-8D37-4C4E-830E-DB1C7D852789}" type="presParOf" srcId="{7CCD039F-7071-4B41-8F2D-A557498C0A84}" destId="{C7923909-95C0-42A4-9557-F6A6DC530E77}" srcOrd="0" destOrd="0" presId="urn:microsoft.com/office/officeart/2005/8/layout/StepDownProcess"/>
    <dgm:cxn modelId="{77B87B6C-38D4-4FBE-A6B8-BABDA82C3646}" type="presParOf" srcId="{7CCD039F-7071-4B41-8F2D-A557498C0A84}" destId="{676FE820-41F9-41B9-A7E8-982909A18757}" srcOrd="1" destOrd="0" presId="urn:microsoft.com/office/officeart/2005/8/layout/StepDownProcess"/>
    <dgm:cxn modelId="{64589EEE-5B24-4FE0-B672-5979CB493BA4}" type="presParOf" srcId="{7CCD039F-7071-4B41-8F2D-A557498C0A84}" destId="{7C0A6224-ABF8-4DFC-A719-7ECB4506C50D}" srcOrd="2" destOrd="0" presId="urn:microsoft.com/office/officeart/2005/8/layout/StepDownProcess"/>
    <dgm:cxn modelId="{F5A72691-ABD1-4D87-AD47-DAA5EBDA7BFC}" type="presParOf" srcId="{1DFF19C0-A430-4ED9-8E0D-8B0BCE519DF0}" destId="{1906F1BE-7AD0-460B-BFF0-8FD13C239EBD}" srcOrd="3" destOrd="0" presId="urn:microsoft.com/office/officeart/2005/8/layout/StepDownProcess"/>
    <dgm:cxn modelId="{C5099FBD-B2C4-49AC-824F-636A5D8D9807}" type="presParOf" srcId="{1DFF19C0-A430-4ED9-8E0D-8B0BCE519DF0}" destId="{392ED9CE-B9D3-42CE-9D1D-71344FB3578E}" srcOrd="4" destOrd="0" presId="urn:microsoft.com/office/officeart/2005/8/layout/StepDownProcess"/>
    <dgm:cxn modelId="{A2D1B68D-8F0F-4EF2-9C96-6DB8885CC519}" type="presParOf" srcId="{392ED9CE-B9D3-42CE-9D1D-71344FB3578E}" destId="{CA53886F-8A5D-4A45-AABE-F86895238B92}" srcOrd="0" destOrd="0" presId="urn:microsoft.com/office/officeart/2005/8/layout/StepDownProcess"/>
    <dgm:cxn modelId="{026ED008-54A4-48F5-85D2-E2DA29E19189}" type="presParOf" srcId="{392ED9CE-B9D3-42CE-9D1D-71344FB3578E}" destId="{5FF2E513-C8FB-4FB8-B247-A8825F393703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65B32-C177-46FB-A94B-5EE2FE431B6B}">
      <dsp:nvSpPr>
        <dsp:cNvPr id="0" name=""/>
        <dsp:cNvSpPr/>
      </dsp:nvSpPr>
      <dsp:spPr>
        <a:xfrm>
          <a:off x="0" y="405030"/>
          <a:ext cx="69005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8EE5E-CC0B-43A4-816F-16CF93E7F82A}">
      <dsp:nvSpPr>
        <dsp:cNvPr id="0" name=""/>
        <dsp:cNvSpPr/>
      </dsp:nvSpPr>
      <dsp:spPr>
        <a:xfrm>
          <a:off x="345025" y="50790"/>
          <a:ext cx="4830358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It’s the same but different</a:t>
          </a:r>
          <a:endParaRPr lang="en-US" sz="2400" kern="1200"/>
        </a:p>
      </dsp:txBody>
      <dsp:txXfrm>
        <a:off x="379610" y="85375"/>
        <a:ext cx="4761188" cy="639310"/>
      </dsp:txXfrm>
    </dsp:sp>
    <dsp:sp modelId="{7B59D58D-CBE6-42AA-BBDD-681561582C86}">
      <dsp:nvSpPr>
        <dsp:cNvPr id="0" name=""/>
        <dsp:cNvSpPr/>
      </dsp:nvSpPr>
      <dsp:spPr>
        <a:xfrm>
          <a:off x="0" y="1493670"/>
          <a:ext cx="69005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60097-FD4D-4A40-83EA-6522971DCCFF}">
      <dsp:nvSpPr>
        <dsp:cNvPr id="0" name=""/>
        <dsp:cNvSpPr/>
      </dsp:nvSpPr>
      <dsp:spPr>
        <a:xfrm>
          <a:off x="345025" y="1139430"/>
          <a:ext cx="4830358" cy="70848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Risks essentially the same </a:t>
          </a:r>
          <a:endParaRPr lang="en-US" sz="2400" kern="1200" dirty="0"/>
        </a:p>
      </dsp:txBody>
      <dsp:txXfrm>
        <a:off x="379610" y="1174015"/>
        <a:ext cx="4761188" cy="639310"/>
      </dsp:txXfrm>
    </dsp:sp>
    <dsp:sp modelId="{C3FDDD80-5555-48C6-B339-2CB5792AF484}">
      <dsp:nvSpPr>
        <dsp:cNvPr id="0" name=""/>
        <dsp:cNvSpPr/>
      </dsp:nvSpPr>
      <dsp:spPr>
        <a:xfrm>
          <a:off x="0" y="2582310"/>
          <a:ext cx="6900512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0954A-54D4-4C90-A36B-58B345B51E98}">
      <dsp:nvSpPr>
        <dsp:cNvPr id="0" name=""/>
        <dsp:cNvSpPr/>
      </dsp:nvSpPr>
      <dsp:spPr>
        <a:xfrm>
          <a:off x="345025" y="2228070"/>
          <a:ext cx="4830358" cy="70848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System maturity </a:t>
          </a:r>
          <a:endParaRPr lang="en-US" sz="2400" kern="1200" dirty="0"/>
        </a:p>
      </dsp:txBody>
      <dsp:txXfrm>
        <a:off x="379610" y="2262655"/>
        <a:ext cx="4761188" cy="639310"/>
      </dsp:txXfrm>
    </dsp:sp>
    <dsp:sp modelId="{AD6E8431-E111-41C7-9AA8-E68FB79425F3}">
      <dsp:nvSpPr>
        <dsp:cNvPr id="0" name=""/>
        <dsp:cNvSpPr/>
      </dsp:nvSpPr>
      <dsp:spPr>
        <a:xfrm>
          <a:off x="0" y="3670950"/>
          <a:ext cx="6900512" cy="181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99872" rIns="535556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Identical training &amp; operating model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No LA enforcement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strict disclosure rules</a:t>
          </a:r>
          <a:endParaRPr lang="en-US" sz="2400" kern="1200" dirty="0"/>
        </a:p>
      </dsp:txBody>
      <dsp:txXfrm>
        <a:off x="0" y="3670950"/>
        <a:ext cx="6900512" cy="1814400"/>
      </dsp:txXfrm>
    </dsp:sp>
    <dsp:sp modelId="{191A6154-1F46-4B46-B987-C721AE5CA59D}">
      <dsp:nvSpPr>
        <dsp:cNvPr id="0" name=""/>
        <dsp:cNvSpPr/>
      </dsp:nvSpPr>
      <dsp:spPr>
        <a:xfrm>
          <a:off x="345025" y="3316710"/>
          <a:ext cx="4830358" cy="7084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HSE v HSI</a:t>
          </a:r>
          <a:endParaRPr lang="en-US" sz="2400" kern="1200"/>
        </a:p>
      </dsp:txBody>
      <dsp:txXfrm>
        <a:off x="379610" y="3351295"/>
        <a:ext cx="4761188" cy="639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72CE83-A7AF-43F3-A8E3-F259DD01DD6C}">
      <dsp:nvSpPr>
        <dsp:cNvPr id="0" name=""/>
        <dsp:cNvSpPr/>
      </dsp:nvSpPr>
      <dsp:spPr>
        <a:xfrm>
          <a:off x="62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A3F23-D15D-4E66-B98D-F987E24741BC}">
      <dsp:nvSpPr>
        <dsp:cNvPr id="0" name=""/>
        <dsp:cNvSpPr/>
      </dsp:nvSpPr>
      <dsp:spPr>
        <a:xfrm>
          <a:off x="12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Regulatory benchmarks</a:t>
          </a:r>
          <a:endParaRPr lang="en-US" sz="2300" kern="1200"/>
        </a:p>
      </dsp:txBody>
      <dsp:txXfrm>
        <a:off x="127800" y="2355670"/>
        <a:ext cx="1800000" cy="720000"/>
      </dsp:txXfrm>
    </dsp:sp>
    <dsp:sp modelId="{B7384412-D6CE-44CE-8845-CA9F63DC7978}">
      <dsp:nvSpPr>
        <dsp:cNvPr id="0" name=""/>
        <dsp:cNvSpPr/>
      </dsp:nvSpPr>
      <dsp:spPr>
        <a:xfrm>
          <a:off x="2737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08639-7E96-43DF-A074-3A0ED8395628}">
      <dsp:nvSpPr>
        <dsp:cNvPr id="0" name=""/>
        <dsp:cNvSpPr/>
      </dsp:nvSpPr>
      <dsp:spPr>
        <a:xfrm>
          <a:off x="2242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Industry standards</a:t>
          </a:r>
          <a:endParaRPr lang="en-US" sz="2300" kern="1200"/>
        </a:p>
      </dsp:txBody>
      <dsp:txXfrm>
        <a:off x="2242800" y="2355670"/>
        <a:ext cx="1800000" cy="720000"/>
      </dsp:txXfrm>
    </dsp:sp>
    <dsp:sp modelId="{9E015FCB-85BD-489B-BB4D-936DF3F066A3}">
      <dsp:nvSpPr>
        <dsp:cNvPr id="0" name=""/>
        <dsp:cNvSpPr/>
      </dsp:nvSpPr>
      <dsp:spPr>
        <a:xfrm>
          <a:off x="485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4E79B7-3783-409B-B116-C4801B2B3ED0}">
      <dsp:nvSpPr>
        <dsp:cNvPr id="0" name=""/>
        <dsp:cNvSpPr/>
      </dsp:nvSpPr>
      <dsp:spPr>
        <a:xfrm>
          <a:off x="435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Section 3  Article 5</a:t>
          </a:r>
          <a:endParaRPr lang="en-US" sz="2300" kern="1200" dirty="0"/>
        </a:p>
      </dsp:txBody>
      <dsp:txXfrm>
        <a:off x="4357800" y="2355670"/>
        <a:ext cx="1800000" cy="720000"/>
      </dsp:txXfrm>
    </dsp:sp>
    <dsp:sp modelId="{9DD00936-6B02-4D74-A531-2951344FE02D}">
      <dsp:nvSpPr>
        <dsp:cNvPr id="0" name=""/>
        <dsp:cNvSpPr/>
      </dsp:nvSpPr>
      <dsp:spPr>
        <a:xfrm>
          <a:off x="6967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8990F-E7D6-44F0-9202-2A7CF23B84C3}">
      <dsp:nvSpPr>
        <dsp:cNvPr id="0" name=""/>
        <dsp:cNvSpPr/>
      </dsp:nvSpPr>
      <dsp:spPr>
        <a:xfrm>
          <a:off x="6472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Occupational health</a:t>
          </a:r>
          <a:endParaRPr lang="en-US" sz="2300" kern="1200"/>
        </a:p>
      </dsp:txBody>
      <dsp:txXfrm>
        <a:off x="6472800" y="2355670"/>
        <a:ext cx="1800000" cy="720000"/>
      </dsp:txXfrm>
    </dsp:sp>
    <dsp:sp modelId="{FEBCD66B-9D1D-4772-B149-AB8473EFEB23}">
      <dsp:nvSpPr>
        <dsp:cNvPr id="0" name=""/>
        <dsp:cNvSpPr/>
      </dsp:nvSpPr>
      <dsp:spPr>
        <a:xfrm>
          <a:off x="9082800" y="1275667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85536-50FF-4317-9F17-B6BFCF1A8F58}">
      <dsp:nvSpPr>
        <dsp:cNvPr id="0" name=""/>
        <dsp:cNvSpPr/>
      </dsp:nvSpPr>
      <dsp:spPr>
        <a:xfrm>
          <a:off x="8587800" y="235567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Social media</a:t>
          </a:r>
          <a:endParaRPr lang="en-US" sz="2300" kern="1200"/>
        </a:p>
      </dsp:txBody>
      <dsp:txXfrm>
        <a:off x="8587800" y="2355670"/>
        <a:ext cx="18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08072-D8A3-4C83-8799-C7797A379AD4}">
      <dsp:nvSpPr>
        <dsp:cNvPr id="0" name=""/>
        <dsp:cNvSpPr/>
      </dsp:nvSpPr>
      <dsp:spPr>
        <a:xfrm>
          <a:off x="0" y="395670"/>
          <a:ext cx="69005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EE623E-4EB5-4654-A677-620490376366}">
      <dsp:nvSpPr>
        <dsp:cNvPr id="0" name=""/>
        <dsp:cNvSpPr/>
      </dsp:nvSpPr>
      <dsp:spPr>
        <a:xfrm>
          <a:off x="345025" y="100470"/>
          <a:ext cx="4830358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Impact on community</a:t>
          </a:r>
          <a:endParaRPr lang="en-US" sz="2000" kern="1200"/>
        </a:p>
      </dsp:txBody>
      <dsp:txXfrm>
        <a:off x="373846" y="129291"/>
        <a:ext cx="4772716" cy="532758"/>
      </dsp:txXfrm>
    </dsp:sp>
    <dsp:sp modelId="{4F16C5FC-59E7-4535-9009-B8CA1076D36C}">
      <dsp:nvSpPr>
        <dsp:cNvPr id="0" name=""/>
        <dsp:cNvSpPr/>
      </dsp:nvSpPr>
      <dsp:spPr>
        <a:xfrm>
          <a:off x="0" y="1302870"/>
          <a:ext cx="69005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CB73B-7916-43EC-B669-6A533983AD93}">
      <dsp:nvSpPr>
        <dsp:cNvPr id="0" name=""/>
        <dsp:cNvSpPr/>
      </dsp:nvSpPr>
      <dsp:spPr>
        <a:xfrm>
          <a:off x="345025" y="1007670"/>
          <a:ext cx="4830358" cy="590400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Incident response  &amp; recovery</a:t>
          </a:r>
        </a:p>
      </dsp:txBody>
      <dsp:txXfrm>
        <a:off x="373846" y="1036491"/>
        <a:ext cx="4772716" cy="532758"/>
      </dsp:txXfrm>
    </dsp:sp>
    <dsp:sp modelId="{FBF4DA7C-5645-4B31-9E31-708013852D98}">
      <dsp:nvSpPr>
        <dsp:cNvPr id="0" name=""/>
        <dsp:cNvSpPr/>
      </dsp:nvSpPr>
      <dsp:spPr>
        <a:xfrm>
          <a:off x="0" y="2210070"/>
          <a:ext cx="69005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6CE42-16EC-471F-9CFC-EFABFC2D50B8}">
      <dsp:nvSpPr>
        <dsp:cNvPr id="0" name=""/>
        <dsp:cNvSpPr/>
      </dsp:nvSpPr>
      <dsp:spPr>
        <a:xfrm>
          <a:off x="345025" y="1914870"/>
          <a:ext cx="4830358" cy="590400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Wider impact</a:t>
          </a:r>
          <a:endParaRPr lang="en-US" sz="2000" kern="1200" dirty="0"/>
        </a:p>
      </dsp:txBody>
      <dsp:txXfrm>
        <a:off x="373846" y="1943691"/>
        <a:ext cx="4772716" cy="532758"/>
      </dsp:txXfrm>
    </dsp:sp>
    <dsp:sp modelId="{37667CBF-246B-444C-8FCA-BAE800EAA55B}">
      <dsp:nvSpPr>
        <dsp:cNvPr id="0" name=""/>
        <dsp:cNvSpPr/>
      </dsp:nvSpPr>
      <dsp:spPr>
        <a:xfrm>
          <a:off x="0" y="3117270"/>
          <a:ext cx="69005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976901-A95A-45F1-AB95-BDD72FCD2F2E}">
      <dsp:nvSpPr>
        <dsp:cNvPr id="0" name=""/>
        <dsp:cNvSpPr/>
      </dsp:nvSpPr>
      <dsp:spPr>
        <a:xfrm>
          <a:off x="345025" y="2822070"/>
          <a:ext cx="4830358" cy="590400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Preparedness</a:t>
          </a:r>
          <a:endParaRPr lang="en-US" sz="2000" kern="1200" dirty="0"/>
        </a:p>
      </dsp:txBody>
      <dsp:txXfrm>
        <a:off x="373846" y="2850891"/>
        <a:ext cx="4772716" cy="532758"/>
      </dsp:txXfrm>
    </dsp:sp>
    <dsp:sp modelId="{0E3AD571-F634-4595-BAC8-40B410C275F7}">
      <dsp:nvSpPr>
        <dsp:cNvPr id="0" name=""/>
        <dsp:cNvSpPr/>
      </dsp:nvSpPr>
      <dsp:spPr>
        <a:xfrm>
          <a:off x="0" y="4024470"/>
          <a:ext cx="69005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F6D7C-74E8-494C-9847-C5BBF4DF4E1F}">
      <dsp:nvSpPr>
        <dsp:cNvPr id="0" name=""/>
        <dsp:cNvSpPr/>
      </dsp:nvSpPr>
      <dsp:spPr>
        <a:xfrm>
          <a:off x="345025" y="3729270"/>
          <a:ext cx="4830358" cy="590400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Joint working opportunities &amp; challenges</a:t>
          </a:r>
          <a:endParaRPr lang="en-US" sz="2000" kern="1200"/>
        </a:p>
      </dsp:txBody>
      <dsp:txXfrm>
        <a:off x="373846" y="3758091"/>
        <a:ext cx="4772716" cy="532758"/>
      </dsp:txXfrm>
    </dsp:sp>
    <dsp:sp modelId="{C136745C-4EFB-4C34-A22E-F8AF6012AB5A}">
      <dsp:nvSpPr>
        <dsp:cNvPr id="0" name=""/>
        <dsp:cNvSpPr/>
      </dsp:nvSpPr>
      <dsp:spPr>
        <a:xfrm>
          <a:off x="0" y="4931670"/>
          <a:ext cx="69005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E2060-FF95-4283-9227-1789CD12D3F7}">
      <dsp:nvSpPr>
        <dsp:cNvPr id="0" name=""/>
        <dsp:cNvSpPr/>
      </dsp:nvSpPr>
      <dsp:spPr>
        <a:xfrm>
          <a:off x="345025" y="4636470"/>
          <a:ext cx="4830358" cy="590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Better understanding of roles</a:t>
          </a:r>
          <a:endParaRPr lang="en-US" sz="2000" kern="1200"/>
        </a:p>
      </dsp:txBody>
      <dsp:txXfrm>
        <a:off x="373846" y="4665291"/>
        <a:ext cx="4772716" cy="5327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3D310-3E5B-4312-906A-C74D3C8E2034}">
      <dsp:nvSpPr>
        <dsp:cNvPr id="0" name=""/>
        <dsp:cNvSpPr/>
      </dsp:nvSpPr>
      <dsp:spPr>
        <a:xfrm>
          <a:off x="443611" y="499011"/>
          <a:ext cx="2910292" cy="2910292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rgbClr val="C800A1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47970-654E-4E3B-8FCE-9CFBCC52048C}">
      <dsp:nvSpPr>
        <dsp:cNvPr id="0" name=""/>
        <dsp:cNvSpPr/>
      </dsp:nvSpPr>
      <dsp:spPr>
        <a:xfrm>
          <a:off x="443611" y="499011"/>
          <a:ext cx="2910292" cy="2910292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rgbClr val="500A78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E1BE5-3105-4D4A-8A7A-77EABCDE6B31}">
      <dsp:nvSpPr>
        <dsp:cNvPr id="0" name=""/>
        <dsp:cNvSpPr/>
      </dsp:nvSpPr>
      <dsp:spPr>
        <a:xfrm>
          <a:off x="443436" y="525437"/>
          <a:ext cx="2910292" cy="2910292"/>
        </a:xfrm>
        <a:prstGeom prst="blockArc">
          <a:avLst>
            <a:gd name="adj1" fmla="val 21534026"/>
            <a:gd name="adj2" fmla="val 5413823"/>
            <a:gd name="adj3" fmla="val 4637"/>
          </a:avLst>
        </a:prstGeom>
        <a:solidFill>
          <a:srgbClr val="FA4616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84696-99A1-4AE1-91AA-D272BC7F6CC4}">
      <dsp:nvSpPr>
        <dsp:cNvPr id="0" name=""/>
        <dsp:cNvSpPr/>
      </dsp:nvSpPr>
      <dsp:spPr>
        <a:xfrm>
          <a:off x="443872" y="499011"/>
          <a:ext cx="2910292" cy="2910292"/>
        </a:xfrm>
        <a:prstGeom prst="blockArc">
          <a:avLst>
            <a:gd name="adj1" fmla="val 16186178"/>
            <a:gd name="adj2" fmla="val 21534082"/>
            <a:gd name="adj3" fmla="val 4637"/>
          </a:avLst>
        </a:prstGeom>
        <a:solidFill>
          <a:srgbClr val="00BEB4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A365C6-88FA-47D7-852F-80BC94010DC6}">
      <dsp:nvSpPr>
        <dsp:cNvPr id="0" name=""/>
        <dsp:cNvSpPr/>
      </dsp:nvSpPr>
      <dsp:spPr>
        <a:xfrm>
          <a:off x="1228971" y="1284371"/>
          <a:ext cx="1339571" cy="1339571"/>
        </a:xfrm>
        <a:prstGeom prst="ellipse">
          <a:avLst/>
        </a:prstGeom>
        <a:solidFill>
          <a:srgbClr val="00148C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rgbClr val="FFFFFF"/>
              </a:solidFill>
              <a:latin typeface="Arial"/>
              <a:ea typeface="ＭＳ Ｐゴシック"/>
              <a:cs typeface="+mn-cs"/>
            </a:rPr>
            <a:t>Stand up for Safety</a:t>
          </a:r>
        </a:p>
      </dsp:txBody>
      <dsp:txXfrm>
        <a:off x="1425147" y="1480547"/>
        <a:ext cx="947219" cy="947219"/>
      </dsp:txXfrm>
    </dsp:sp>
    <dsp:sp modelId="{04364750-7632-43C1-8A5A-170AAF9A22E0}">
      <dsp:nvSpPr>
        <dsp:cNvPr id="0" name=""/>
        <dsp:cNvSpPr/>
      </dsp:nvSpPr>
      <dsp:spPr>
        <a:xfrm>
          <a:off x="1344014" y="-15795"/>
          <a:ext cx="1109486" cy="1097127"/>
        </a:xfrm>
        <a:prstGeom prst="ellipse">
          <a:avLst/>
        </a:prstGeom>
        <a:solidFill>
          <a:srgbClr val="00BEB4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rgbClr val="FFFFFF"/>
              </a:solidFill>
              <a:latin typeface="Arial"/>
              <a:ea typeface="ＭＳ Ｐゴシック"/>
              <a:cs typeface="+mn-cs"/>
            </a:rPr>
            <a:t>Safe Choices</a:t>
          </a:r>
        </a:p>
      </dsp:txBody>
      <dsp:txXfrm>
        <a:off x="1506494" y="144876"/>
        <a:ext cx="784526" cy="775785"/>
      </dsp:txXfrm>
    </dsp:sp>
    <dsp:sp modelId="{4237F051-5AFB-4626-9D99-D3AC0BD3F4CA}">
      <dsp:nvSpPr>
        <dsp:cNvPr id="0" name=""/>
        <dsp:cNvSpPr/>
      </dsp:nvSpPr>
      <dsp:spPr>
        <a:xfrm>
          <a:off x="2764333" y="1370391"/>
          <a:ext cx="1111624" cy="1113003"/>
        </a:xfrm>
        <a:prstGeom prst="ellipse">
          <a:avLst/>
        </a:prstGeom>
        <a:solidFill>
          <a:srgbClr val="FA4616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200" b="1" kern="1200">
              <a:solidFill>
                <a:srgbClr val="FFFFFF"/>
              </a:solidFill>
              <a:latin typeface="Arial"/>
              <a:ea typeface="ＭＳ Ｐゴシック"/>
              <a:cs typeface="+mn-cs"/>
            </a:rPr>
            <a:t>Safe to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GB" sz="1200" b="1" kern="1200">
              <a:solidFill>
                <a:srgbClr val="FFFFFF"/>
              </a:solidFill>
              <a:latin typeface="Arial"/>
              <a:ea typeface="ＭＳ Ｐゴシック"/>
              <a:cs typeface="+mn-cs"/>
            </a:rPr>
            <a:t>Say</a:t>
          </a:r>
        </a:p>
      </dsp:txBody>
      <dsp:txXfrm>
        <a:off x="2927127" y="1533387"/>
        <a:ext cx="786036" cy="787011"/>
      </dsp:txXfrm>
    </dsp:sp>
    <dsp:sp modelId="{017598AF-E1B6-411C-B0D0-080114E8AF48}">
      <dsp:nvSpPr>
        <dsp:cNvPr id="0" name=""/>
        <dsp:cNvSpPr/>
      </dsp:nvSpPr>
      <dsp:spPr>
        <a:xfrm>
          <a:off x="1327172" y="2833105"/>
          <a:ext cx="1143169" cy="1084881"/>
        </a:xfrm>
        <a:prstGeom prst="ellipse">
          <a:avLst/>
        </a:prstGeom>
        <a:solidFill>
          <a:srgbClr val="500A78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rgbClr val="FFFFFF"/>
              </a:solidFill>
              <a:latin typeface="Arial"/>
              <a:ea typeface="ＭＳ Ｐゴシック"/>
              <a:cs typeface="+mn-cs"/>
            </a:rPr>
            <a:t>Safe to  Stop</a:t>
          </a:r>
        </a:p>
      </dsp:txBody>
      <dsp:txXfrm>
        <a:off x="1494585" y="2991982"/>
        <a:ext cx="808343" cy="767127"/>
      </dsp:txXfrm>
    </dsp:sp>
    <dsp:sp modelId="{7C54D49B-AB57-40CB-B012-AD58AC0CDE46}">
      <dsp:nvSpPr>
        <dsp:cNvPr id="0" name=""/>
        <dsp:cNvSpPr/>
      </dsp:nvSpPr>
      <dsp:spPr>
        <a:xfrm>
          <a:off x="-91899" y="1404037"/>
          <a:ext cx="1138536" cy="1100241"/>
        </a:xfrm>
        <a:prstGeom prst="ellipse">
          <a:avLst/>
        </a:prstGeom>
        <a:solidFill>
          <a:srgbClr val="C800A1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solidFill>
                <a:srgbClr val="FFFFFF"/>
              </a:solidFill>
              <a:latin typeface="Arial"/>
              <a:ea typeface="ＭＳ Ｐゴシック"/>
              <a:cs typeface="+mn-cs"/>
            </a:rPr>
            <a:t>Safe to Learn</a:t>
          </a:r>
        </a:p>
      </dsp:txBody>
      <dsp:txXfrm>
        <a:off x="74836" y="1565164"/>
        <a:ext cx="805066" cy="7779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6C030-874F-403A-8FBD-73822D91625D}">
      <dsp:nvSpPr>
        <dsp:cNvPr id="0" name=""/>
        <dsp:cNvSpPr/>
      </dsp:nvSpPr>
      <dsp:spPr>
        <a:xfrm rot="5400000">
          <a:off x="-48476" y="1211879"/>
          <a:ext cx="1214435" cy="6859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B5BB4-4382-4947-B18A-5EECD4D02D3B}">
      <dsp:nvSpPr>
        <dsp:cNvPr id="0" name=""/>
        <dsp:cNvSpPr/>
      </dsp:nvSpPr>
      <dsp:spPr>
        <a:xfrm>
          <a:off x="960" y="179487"/>
          <a:ext cx="1208063" cy="709942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Strategic safety leadership</a:t>
          </a:r>
        </a:p>
      </dsp:txBody>
      <dsp:txXfrm>
        <a:off x="35623" y="214150"/>
        <a:ext cx="1138737" cy="640616"/>
      </dsp:txXfrm>
    </dsp:sp>
    <dsp:sp modelId="{86A62019-998D-4579-A915-94E7936F5CC6}">
      <dsp:nvSpPr>
        <dsp:cNvPr id="0" name=""/>
        <dsp:cNvSpPr/>
      </dsp:nvSpPr>
      <dsp:spPr>
        <a:xfrm>
          <a:off x="1242523" y="246175"/>
          <a:ext cx="1258818" cy="573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1" kern="1200"/>
            <a:t>Safety Culture Tone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1" kern="1200"/>
            <a:t>Enterprise Safety Risks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1" kern="1200"/>
            <a:t>Safety Investment</a:t>
          </a:r>
        </a:p>
      </dsp:txBody>
      <dsp:txXfrm>
        <a:off x="1242523" y="246175"/>
        <a:ext cx="1258818" cy="573806"/>
      </dsp:txXfrm>
    </dsp:sp>
    <dsp:sp modelId="{C7923909-95C0-42A4-9557-F6A6DC530E77}">
      <dsp:nvSpPr>
        <dsp:cNvPr id="0" name=""/>
        <dsp:cNvSpPr/>
      </dsp:nvSpPr>
      <dsp:spPr>
        <a:xfrm rot="5400000">
          <a:off x="816463" y="2804377"/>
          <a:ext cx="1281349" cy="6859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1882510"/>
            <a:satOff val="54632"/>
            <a:lumOff val="1753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FE820-41F9-41B9-A7E8-982909A18757}">
      <dsp:nvSpPr>
        <dsp:cNvPr id="0" name=""/>
        <dsp:cNvSpPr/>
      </dsp:nvSpPr>
      <dsp:spPr>
        <a:xfrm>
          <a:off x="889612" y="1749523"/>
          <a:ext cx="1437741" cy="709942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Safety Management</a:t>
          </a:r>
        </a:p>
      </dsp:txBody>
      <dsp:txXfrm>
        <a:off x="924275" y="1784186"/>
        <a:ext cx="1368415" cy="640616"/>
      </dsp:txXfrm>
    </dsp:sp>
    <dsp:sp modelId="{7C0A6224-ABF8-4DFC-A719-7ECB4506C50D}">
      <dsp:nvSpPr>
        <dsp:cNvPr id="0" name=""/>
        <dsp:cNvSpPr/>
      </dsp:nvSpPr>
      <dsp:spPr>
        <a:xfrm>
          <a:off x="2380404" y="1884720"/>
          <a:ext cx="1076739" cy="573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1" kern="1200"/>
            <a:t>Visible Safety Leadership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1" kern="1200"/>
            <a:t>Fair Culture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1" kern="1200"/>
            <a:t>Celebrate Safety</a:t>
          </a:r>
        </a:p>
      </dsp:txBody>
      <dsp:txXfrm>
        <a:off x="2380404" y="1884720"/>
        <a:ext cx="1076739" cy="573806"/>
      </dsp:txXfrm>
    </dsp:sp>
    <dsp:sp modelId="{CA53886F-8A5D-4A45-AABE-F86895238B92}">
      <dsp:nvSpPr>
        <dsp:cNvPr id="0" name=""/>
        <dsp:cNvSpPr/>
      </dsp:nvSpPr>
      <dsp:spPr>
        <a:xfrm>
          <a:off x="1711679" y="3155517"/>
          <a:ext cx="1267945" cy="709942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Safety at the Frontline</a:t>
          </a:r>
        </a:p>
      </dsp:txBody>
      <dsp:txXfrm>
        <a:off x="1746342" y="3190180"/>
        <a:ext cx="1198619" cy="640616"/>
      </dsp:txXfrm>
    </dsp:sp>
    <dsp:sp modelId="{5FF2E513-C8FB-4FB8-B247-A8825F393703}">
      <dsp:nvSpPr>
        <dsp:cNvPr id="0" name=""/>
        <dsp:cNvSpPr/>
      </dsp:nvSpPr>
      <dsp:spPr>
        <a:xfrm>
          <a:off x="3034738" y="3803614"/>
          <a:ext cx="1002359" cy="573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1" kern="1200"/>
            <a:t>Crew leader mindset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1" kern="1200"/>
            <a:t>Safety coaching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b="1" kern="1200"/>
            <a:t>Behaviours reinforced and corrected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b="1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b="1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100" b="1" kern="1200"/>
        </a:p>
      </dsp:txBody>
      <dsp:txXfrm>
        <a:off x="3034738" y="3803614"/>
        <a:ext cx="1002359" cy="573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77491-753F-46D7-9FD5-057AF9C346D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32A08-3A56-4902-B031-DE5775D6B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9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7553F-58F6-44C9-8E80-5E7F6995043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848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27553F-58F6-44C9-8E80-5E7F6995043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081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Introduction to my history and journey with NIE Networks</a:t>
            </a:r>
          </a:p>
          <a:p>
            <a:r>
              <a:rPr lang="en-GB" dirty="0"/>
              <a:t>My Journey with Powering Improvement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1DA76-6934-4496-A82F-671840696B4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856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06464" y="4725988"/>
            <a:ext cx="4843462" cy="2313503"/>
          </a:xfrm>
        </p:spPr>
        <p:txBody>
          <a:bodyPr/>
          <a:lstStyle/>
          <a:p>
            <a:endParaRPr lang="en-IE" baseline="0" dirty="0"/>
          </a:p>
          <a:p>
            <a:endParaRPr lang="en-IE" baseline="0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80720-280F-4B67-9A88-B4A1D5EE28B6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0504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ED603-D52B-C64C-19BA-56A8EA602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C46D1D-44AC-1F82-4E26-4DF293C4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FFC69-C22F-E35B-752C-2D8E5192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308E4-B9E4-E725-B5B6-B6CEDD9A3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A5306-E334-8E03-05F6-6F127816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82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94558-A66E-6ED7-7A0C-62580DA2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54853-EAA8-2CF8-9EC2-90E562C39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0DB07-B646-0378-150C-92C218BD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5838F-936C-6F76-EEEF-FE9D74A4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5116-07A4-3F87-83CA-6DB46DA2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28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4F29AF-F99A-0055-35DD-6B0D3916D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03B08-9141-0423-4731-E0FDEA293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23577-157B-0A7D-5CB2-46257272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CE55B-FB06-50EC-1246-91869C9F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2E56-C97B-2C8C-5410-4115AFD4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173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5406806-C157-486B-910B-A52A24A4A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81" y="1411818"/>
            <a:ext cx="5378452" cy="1157385"/>
          </a:xfrm>
        </p:spPr>
        <p:txBody>
          <a:bodyPr anchor="t" anchorCtr="0"/>
          <a:lstStyle>
            <a:lvl1pPr>
              <a:lnSpc>
                <a:spcPct val="80000"/>
              </a:lnSpc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50055F-31FC-4AB6-89E2-4D2F6BB142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981" y="3467400"/>
            <a:ext cx="5378452" cy="697627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Date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7480" t="27066" r="32612"/>
          <a:stretch/>
        </p:blipFill>
        <p:spPr>
          <a:xfrm rot="16200000" flipV="1">
            <a:off x="6262073" y="928073"/>
            <a:ext cx="6858000" cy="5001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8B00F-7097-8F30-3DB6-598DD0BC1F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526" y="310514"/>
            <a:ext cx="1904059" cy="5357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0FE4F60-4558-BD4B-D97D-846E06378B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000" y="6178549"/>
            <a:ext cx="1881099" cy="3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467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04110C-7FA9-42B8-8B3B-DA58E665BD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1" y="1416670"/>
            <a:ext cx="7391200" cy="1884765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A655B-9092-4188-B517-3578571A3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966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8986" y="1924145"/>
            <a:ext cx="5376000" cy="1591036"/>
          </a:xfrm>
        </p:spPr>
        <p:txBody>
          <a:bodyPr bIns="36000" anchor="b">
            <a:normAutofit/>
          </a:bodyPr>
          <a:lstStyle>
            <a:lvl1pPr algn="l">
              <a:lnSpc>
                <a:spcPct val="90000"/>
              </a:lnSpc>
              <a:defRPr sz="32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8986" y="3456446"/>
            <a:ext cx="5376000" cy="1001712"/>
          </a:xfrm>
        </p:spPr>
        <p:txBody>
          <a:bodyPr tIns="36000"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/>
          </a:p>
        </p:txBody>
      </p:sp>
      <p:grpSp>
        <p:nvGrpSpPr>
          <p:cNvPr id="12" name="Group 4"/>
          <p:cNvGrpSpPr>
            <a:grpSpLocks noChangeAspect="1"/>
          </p:cNvGrpSpPr>
          <p:nvPr userDrawn="1"/>
        </p:nvGrpSpPr>
        <p:grpSpPr bwMode="auto">
          <a:xfrm>
            <a:off x="758554" y="705223"/>
            <a:ext cx="2234677" cy="728893"/>
            <a:chOff x="6598" y="576"/>
            <a:chExt cx="745" cy="243"/>
          </a:xfrm>
          <a:solidFill>
            <a:schemeClr val="bg1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7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-1588" y="3515181"/>
            <a:ext cx="12192000" cy="3532188"/>
            <a:chOff x="-1" y="840"/>
            <a:chExt cx="7680" cy="2225"/>
          </a:xfrm>
          <a:gradFill>
            <a:gsLst>
              <a:gs pos="0">
                <a:schemeClr val="accent3"/>
              </a:gs>
              <a:gs pos="30000">
                <a:srgbClr val="467BBC"/>
              </a:gs>
              <a:gs pos="100000">
                <a:srgbClr val="B6BF00"/>
              </a:gs>
              <a:gs pos="60000">
                <a:srgbClr val="009FDF"/>
              </a:gs>
            </a:gsLst>
            <a:lin ang="0" scaled="1"/>
          </a:gradFill>
        </p:grpSpPr>
        <p:sp>
          <p:nvSpPr>
            <p:cNvPr id="50" name="Freeform 6"/>
            <p:cNvSpPr>
              <a:spLocks/>
            </p:cNvSpPr>
            <p:nvPr userDrawn="1"/>
          </p:nvSpPr>
          <p:spPr bwMode="auto">
            <a:xfrm>
              <a:off x="2339" y="984"/>
              <a:ext cx="5340" cy="1573"/>
            </a:xfrm>
            <a:custGeom>
              <a:avLst/>
              <a:gdLst>
                <a:gd name="T0" fmla="*/ 2995 w 3796"/>
                <a:gd name="T1" fmla="*/ 71 h 1116"/>
                <a:gd name="T2" fmla="*/ 740 w 3796"/>
                <a:gd name="T3" fmla="*/ 769 h 1116"/>
                <a:gd name="T4" fmla="*/ 112 w 3796"/>
                <a:gd name="T5" fmla="*/ 1073 h 1116"/>
                <a:gd name="T6" fmla="*/ 0 w 3796"/>
                <a:gd name="T7" fmla="*/ 1116 h 1116"/>
                <a:gd name="T8" fmla="*/ 11 w 3796"/>
                <a:gd name="T9" fmla="*/ 1112 h 1116"/>
                <a:gd name="T10" fmla="*/ 23 w 3796"/>
                <a:gd name="T11" fmla="*/ 1108 h 1116"/>
                <a:gd name="T12" fmla="*/ 37 w 3796"/>
                <a:gd name="T13" fmla="*/ 1103 h 1116"/>
                <a:gd name="T14" fmla="*/ 48 w 3796"/>
                <a:gd name="T15" fmla="*/ 1100 h 1116"/>
                <a:gd name="T16" fmla="*/ 63 w 3796"/>
                <a:gd name="T17" fmla="*/ 1094 h 1116"/>
                <a:gd name="T18" fmla="*/ 73 w 3796"/>
                <a:gd name="T19" fmla="*/ 1091 h 1116"/>
                <a:gd name="T20" fmla="*/ 90 w 3796"/>
                <a:gd name="T21" fmla="*/ 1085 h 1116"/>
                <a:gd name="T22" fmla="*/ 94 w 3796"/>
                <a:gd name="T23" fmla="*/ 1083 h 1116"/>
                <a:gd name="T24" fmla="*/ 140 w 3796"/>
                <a:gd name="T25" fmla="*/ 1066 h 1116"/>
                <a:gd name="T26" fmla="*/ 141 w 3796"/>
                <a:gd name="T27" fmla="*/ 1066 h 1116"/>
                <a:gd name="T28" fmla="*/ 165 w 3796"/>
                <a:gd name="T29" fmla="*/ 1056 h 1116"/>
                <a:gd name="T30" fmla="*/ 168 w 3796"/>
                <a:gd name="T31" fmla="*/ 1055 h 1116"/>
                <a:gd name="T32" fmla="*/ 1484 w 3796"/>
                <a:gd name="T33" fmla="*/ 581 h 1116"/>
                <a:gd name="T34" fmla="*/ 1484 w 3796"/>
                <a:gd name="T35" fmla="*/ 581 h 1116"/>
                <a:gd name="T36" fmla="*/ 2832 w 3796"/>
                <a:gd name="T37" fmla="*/ 333 h 1116"/>
                <a:gd name="T38" fmla="*/ 3611 w 3796"/>
                <a:gd name="T39" fmla="*/ 296 h 1116"/>
                <a:gd name="T40" fmla="*/ 3796 w 3796"/>
                <a:gd name="T41" fmla="*/ 298 h 1116"/>
                <a:gd name="T42" fmla="*/ 3796 w 3796"/>
                <a:gd name="T43" fmla="*/ 26 h 1116"/>
                <a:gd name="T44" fmla="*/ 2995 w 3796"/>
                <a:gd name="T45" fmla="*/ 71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96" h="1116">
                  <a:moveTo>
                    <a:pt x="2995" y="71"/>
                  </a:moveTo>
                  <a:cubicBezTo>
                    <a:pt x="2404" y="154"/>
                    <a:pt x="1525" y="381"/>
                    <a:pt x="740" y="769"/>
                  </a:cubicBezTo>
                  <a:cubicBezTo>
                    <a:pt x="569" y="861"/>
                    <a:pt x="360" y="971"/>
                    <a:pt x="112" y="1073"/>
                  </a:cubicBezTo>
                  <a:cubicBezTo>
                    <a:pt x="74" y="1089"/>
                    <a:pt x="35" y="1104"/>
                    <a:pt x="0" y="1116"/>
                  </a:cubicBezTo>
                  <a:cubicBezTo>
                    <a:pt x="1" y="1116"/>
                    <a:pt x="9" y="1113"/>
                    <a:pt x="11" y="1112"/>
                  </a:cubicBezTo>
                  <a:cubicBezTo>
                    <a:pt x="15" y="1111"/>
                    <a:pt x="19" y="1110"/>
                    <a:pt x="23" y="1108"/>
                  </a:cubicBezTo>
                  <a:cubicBezTo>
                    <a:pt x="28" y="1107"/>
                    <a:pt x="32" y="1105"/>
                    <a:pt x="37" y="1103"/>
                  </a:cubicBezTo>
                  <a:cubicBezTo>
                    <a:pt x="41" y="1102"/>
                    <a:pt x="44" y="1101"/>
                    <a:pt x="48" y="1100"/>
                  </a:cubicBezTo>
                  <a:cubicBezTo>
                    <a:pt x="53" y="1098"/>
                    <a:pt x="58" y="1096"/>
                    <a:pt x="63" y="1094"/>
                  </a:cubicBezTo>
                  <a:cubicBezTo>
                    <a:pt x="66" y="1093"/>
                    <a:pt x="70" y="1092"/>
                    <a:pt x="73" y="1091"/>
                  </a:cubicBezTo>
                  <a:cubicBezTo>
                    <a:pt x="79" y="1089"/>
                    <a:pt x="84" y="1087"/>
                    <a:pt x="90" y="1085"/>
                  </a:cubicBezTo>
                  <a:cubicBezTo>
                    <a:pt x="91" y="1084"/>
                    <a:pt x="93" y="1083"/>
                    <a:pt x="94" y="1083"/>
                  </a:cubicBezTo>
                  <a:cubicBezTo>
                    <a:pt x="109" y="1077"/>
                    <a:pt x="124" y="1072"/>
                    <a:pt x="140" y="1066"/>
                  </a:cubicBezTo>
                  <a:cubicBezTo>
                    <a:pt x="140" y="1066"/>
                    <a:pt x="140" y="1066"/>
                    <a:pt x="141" y="1066"/>
                  </a:cubicBezTo>
                  <a:cubicBezTo>
                    <a:pt x="149" y="1063"/>
                    <a:pt x="157" y="1059"/>
                    <a:pt x="165" y="1056"/>
                  </a:cubicBezTo>
                  <a:cubicBezTo>
                    <a:pt x="166" y="1056"/>
                    <a:pt x="167" y="1055"/>
                    <a:pt x="168" y="1055"/>
                  </a:cubicBezTo>
                  <a:cubicBezTo>
                    <a:pt x="466" y="940"/>
                    <a:pt x="923" y="743"/>
                    <a:pt x="1484" y="581"/>
                  </a:cubicBezTo>
                  <a:cubicBezTo>
                    <a:pt x="1484" y="581"/>
                    <a:pt x="1484" y="581"/>
                    <a:pt x="1484" y="581"/>
                  </a:cubicBezTo>
                  <a:cubicBezTo>
                    <a:pt x="1887" y="465"/>
                    <a:pt x="2344" y="368"/>
                    <a:pt x="2832" y="333"/>
                  </a:cubicBezTo>
                  <a:cubicBezTo>
                    <a:pt x="3082" y="309"/>
                    <a:pt x="3343" y="296"/>
                    <a:pt x="3611" y="296"/>
                  </a:cubicBezTo>
                  <a:cubicBezTo>
                    <a:pt x="3673" y="296"/>
                    <a:pt x="3735" y="297"/>
                    <a:pt x="3796" y="298"/>
                  </a:cubicBezTo>
                  <a:cubicBezTo>
                    <a:pt x="3796" y="26"/>
                    <a:pt x="3796" y="26"/>
                    <a:pt x="3796" y="26"/>
                  </a:cubicBezTo>
                  <a:cubicBezTo>
                    <a:pt x="3796" y="26"/>
                    <a:pt x="3502" y="0"/>
                    <a:pt x="2995" y="71"/>
                  </a:cubicBezTo>
                  <a:close/>
                </a:path>
              </a:pathLst>
            </a:custGeom>
            <a:gradFill>
              <a:gsLst>
                <a:gs pos="91000">
                  <a:schemeClr val="tx2"/>
                </a:gs>
                <a:gs pos="56000">
                  <a:schemeClr val="tx1"/>
                </a:gs>
                <a:gs pos="20000">
                  <a:schemeClr val="accent3"/>
                </a:gs>
                <a:gs pos="100000">
                  <a:schemeClr val="accent5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4" name="Freeform 10"/>
            <p:cNvSpPr>
              <a:spLocks/>
            </p:cNvSpPr>
            <p:nvPr userDrawn="1"/>
          </p:nvSpPr>
          <p:spPr bwMode="auto">
            <a:xfrm>
              <a:off x="2339" y="984"/>
              <a:ext cx="5340" cy="1573"/>
            </a:xfrm>
            <a:custGeom>
              <a:avLst/>
              <a:gdLst>
                <a:gd name="T0" fmla="*/ 2995 w 3796"/>
                <a:gd name="T1" fmla="*/ 71 h 1116"/>
                <a:gd name="T2" fmla="*/ 740 w 3796"/>
                <a:gd name="T3" fmla="*/ 769 h 1116"/>
                <a:gd name="T4" fmla="*/ 112 w 3796"/>
                <a:gd name="T5" fmla="*/ 1073 h 1116"/>
                <a:gd name="T6" fmla="*/ 0 w 3796"/>
                <a:gd name="T7" fmla="*/ 1116 h 1116"/>
                <a:gd name="T8" fmla="*/ 11 w 3796"/>
                <a:gd name="T9" fmla="*/ 1112 h 1116"/>
                <a:gd name="T10" fmla="*/ 23 w 3796"/>
                <a:gd name="T11" fmla="*/ 1108 h 1116"/>
                <a:gd name="T12" fmla="*/ 37 w 3796"/>
                <a:gd name="T13" fmla="*/ 1103 h 1116"/>
                <a:gd name="T14" fmla="*/ 48 w 3796"/>
                <a:gd name="T15" fmla="*/ 1100 h 1116"/>
                <a:gd name="T16" fmla="*/ 63 w 3796"/>
                <a:gd name="T17" fmla="*/ 1094 h 1116"/>
                <a:gd name="T18" fmla="*/ 73 w 3796"/>
                <a:gd name="T19" fmla="*/ 1091 h 1116"/>
                <a:gd name="T20" fmla="*/ 90 w 3796"/>
                <a:gd name="T21" fmla="*/ 1085 h 1116"/>
                <a:gd name="T22" fmla="*/ 94 w 3796"/>
                <a:gd name="T23" fmla="*/ 1083 h 1116"/>
                <a:gd name="T24" fmla="*/ 140 w 3796"/>
                <a:gd name="T25" fmla="*/ 1066 h 1116"/>
                <a:gd name="T26" fmla="*/ 141 w 3796"/>
                <a:gd name="T27" fmla="*/ 1066 h 1116"/>
                <a:gd name="T28" fmla="*/ 165 w 3796"/>
                <a:gd name="T29" fmla="*/ 1056 h 1116"/>
                <a:gd name="T30" fmla="*/ 168 w 3796"/>
                <a:gd name="T31" fmla="*/ 1055 h 1116"/>
                <a:gd name="T32" fmla="*/ 1484 w 3796"/>
                <a:gd name="T33" fmla="*/ 581 h 1116"/>
                <a:gd name="T34" fmla="*/ 1484 w 3796"/>
                <a:gd name="T35" fmla="*/ 581 h 1116"/>
                <a:gd name="T36" fmla="*/ 2832 w 3796"/>
                <a:gd name="T37" fmla="*/ 333 h 1116"/>
                <a:gd name="T38" fmla="*/ 3611 w 3796"/>
                <a:gd name="T39" fmla="*/ 296 h 1116"/>
                <a:gd name="T40" fmla="*/ 3796 w 3796"/>
                <a:gd name="T41" fmla="*/ 298 h 1116"/>
                <a:gd name="T42" fmla="*/ 3796 w 3796"/>
                <a:gd name="T43" fmla="*/ 26 h 1116"/>
                <a:gd name="T44" fmla="*/ 2995 w 3796"/>
                <a:gd name="T45" fmla="*/ 71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96" h="1116">
                  <a:moveTo>
                    <a:pt x="2995" y="71"/>
                  </a:moveTo>
                  <a:cubicBezTo>
                    <a:pt x="2404" y="154"/>
                    <a:pt x="1525" y="381"/>
                    <a:pt x="740" y="769"/>
                  </a:cubicBezTo>
                  <a:cubicBezTo>
                    <a:pt x="569" y="861"/>
                    <a:pt x="360" y="971"/>
                    <a:pt x="112" y="1073"/>
                  </a:cubicBezTo>
                  <a:cubicBezTo>
                    <a:pt x="74" y="1089"/>
                    <a:pt x="35" y="1104"/>
                    <a:pt x="0" y="1116"/>
                  </a:cubicBezTo>
                  <a:cubicBezTo>
                    <a:pt x="1" y="1116"/>
                    <a:pt x="9" y="1113"/>
                    <a:pt x="11" y="1112"/>
                  </a:cubicBezTo>
                  <a:cubicBezTo>
                    <a:pt x="15" y="1111"/>
                    <a:pt x="19" y="1110"/>
                    <a:pt x="23" y="1108"/>
                  </a:cubicBezTo>
                  <a:cubicBezTo>
                    <a:pt x="28" y="1107"/>
                    <a:pt x="32" y="1105"/>
                    <a:pt x="37" y="1103"/>
                  </a:cubicBezTo>
                  <a:cubicBezTo>
                    <a:pt x="41" y="1102"/>
                    <a:pt x="44" y="1101"/>
                    <a:pt x="48" y="1100"/>
                  </a:cubicBezTo>
                  <a:cubicBezTo>
                    <a:pt x="53" y="1098"/>
                    <a:pt x="58" y="1096"/>
                    <a:pt x="63" y="1094"/>
                  </a:cubicBezTo>
                  <a:cubicBezTo>
                    <a:pt x="66" y="1093"/>
                    <a:pt x="70" y="1092"/>
                    <a:pt x="73" y="1091"/>
                  </a:cubicBezTo>
                  <a:cubicBezTo>
                    <a:pt x="79" y="1089"/>
                    <a:pt x="84" y="1087"/>
                    <a:pt x="90" y="1085"/>
                  </a:cubicBezTo>
                  <a:cubicBezTo>
                    <a:pt x="91" y="1084"/>
                    <a:pt x="93" y="1083"/>
                    <a:pt x="94" y="1083"/>
                  </a:cubicBezTo>
                  <a:cubicBezTo>
                    <a:pt x="109" y="1077"/>
                    <a:pt x="124" y="1072"/>
                    <a:pt x="140" y="1066"/>
                  </a:cubicBezTo>
                  <a:cubicBezTo>
                    <a:pt x="140" y="1066"/>
                    <a:pt x="140" y="1066"/>
                    <a:pt x="141" y="1066"/>
                  </a:cubicBezTo>
                  <a:cubicBezTo>
                    <a:pt x="149" y="1063"/>
                    <a:pt x="157" y="1059"/>
                    <a:pt x="165" y="1056"/>
                  </a:cubicBezTo>
                  <a:cubicBezTo>
                    <a:pt x="166" y="1056"/>
                    <a:pt x="167" y="1055"/>
                    <a:pt x="168" y="1055"/>
                  </a:cubicBezTo>
                  <a:cubicBezTo>
                    <a:pt x="466" y="940"/>
                    <a:pt x="923" y="743"/>
                    <a:pt x="1484" y="581"/>
                  </a:cubicBezTo>
                  <a:cubicBezTo>
                    <a:pt x="1484" y="581"/>
                    <a:pt x="1484" y="581"/>
                    <a:pt x="1484" y="581"/>
                  </a:cubicBezTo>
                  <a:cubicBezTo>
                    <a:pt x="1887" y="465"/>
                    <a:pt x="2344" y="368"/>
                    <a:pt x="2832" y="333"/>
                  </a:cubicBezTo>
                  <a:cubicBezTo>
                    <a:pt x="3082" y="309"/>
                    <a:pt x="3343" y="296"/>
                    <a:pt x="3611" y="296"/>
                  </a:cubicBezTo>
                  <a:cubicBezTo>
                    <a:pt x="3673" y="296"/>
                    <a:pt x="3735" y="297"/>
                    <a:pt x="3796" y="298"/>
                  </a:cubicBezTo>
                  <a:cubicBezTo>
                    <a:pt x="3796" y="26"/>
                    <a:pt x="3796" y="26"/>
                    <a:pt x="3796" y="26"/>
                  </a:cubicBezTo>
                  <a:cubicBezTo>
                    <a:pt x="3796" y="26"/>
                    <a:pt x="3502" y="0"/>
                    <a:pt x="2995" y="71"/>
                  </a:cubicBezTo>
                  <a:close/>
                </a:path>
              </a:pathLst>
            </a:custGeom>
            <a:gradFill>
              <a:gsLst>
                <a:gs pos="19000">
                  <a:srgbClr val="3D6748">
                    <a:alpha val="72000"/>
                  </a:srgbClr>
                </a:gs>
                <a:gs pos="0">
                  <a:schemeClr val="tx2"/>
                </a:gs>
                <a:gs pos="27000">
                  <a:schemeClr val="accent3">
                    <a:alpha val="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5" name="Freeform 11"/>
            <p:cNvSpPr>
              <a:spLocks/>
            </p:cNvSpPr>
            <p:nvPr userDrawn="1"/>
          </p:nvSpPr>
          <p:spPr bwMode="auto">
            <a:xfrm>
              <a:off x="3380" y="952"/>
              <a:ext cx="4299" cy="1116"/>
            </a:xfrm>
            <a:custGeom>
              <a:avLst/>
              <a:gdLst>
                <a:gd name="T0" fmla="*/ 2274 w 3056"/>
                <a:gd name="T1" fmla="*/ 74 h 792"/>
                <a:gd name="T2" fmla="*/ 8 w 3056"/>
                <a:gd name="T3" fmla="*/ 787 h 792"/>
                <a:gd name="T4" fmla="*/ 0 w 3056"/>
                <a:gd name="T5" fmla="*/ 792 h 792"/>
                <a:gd name="T6" fmla="*/ 2255 w 3056"/>
                <a:gd name="T7" fmla="*/ 94 h 792"/>
                <a:gd name="T8" fmla="*/ 3056 w 3056"/>
                <a:gd name="T9" fmla="*/ 49 h 792"/>
                <a:gd name="T10" fmla="*/ 3056 w 3056"/>
                <a:gd name="T11" fmla="*/ 49 h 792"/>
                <a:gd name="T12" fmla="*/ 3056 w 3056"/>
                <a:gd name="T13" fmla="*/ 28 h 792"/>
                <a:gd name="T14" fmla="*/ 3056 w 3056"/>
                <a:gd name="T15" fmla="*/ 27 h 792"/>
                <a:gd name="T16" fmla="*/ 2274 w 3056"/>
                <a:gd name="T17" fmla="*/ 74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6" h="792">
                  <a:moveTo>
                    <a:pt x="2274" y="74"/>
                  </a:moveTo>
                  <a:cubicBezTo>
                    <a:pt x="1685" y="160"/>
                    <a:pt x="792" y="386"/>
                    <a:pt x="8" y="787"/>
                  </a:cubicBezTo>
                  <a:cubicBezTo>
                    <a:pt x="5" y="789"/>
                    <a:pt x="3" y="790"/>
                    <a:pt x="0" y="792"/>
                  </a:cubicBezTo>
                  <a:cubicBezTo>
                    <a:pt x="785" y="404"/>
                    <a:pt x="1664" y="177"/>
                    <a:pt x="2255" y="94"/>
                  </a:cubicBezTo>
                  <a:cubicBezTo>
                    <a:pt x="2762" y="23"/>
                    <a:pt x="3056" y="49"/>
                    <a:pt x="3056" y="49"/>
                  </a:cubicBezTo>
                  <a:cubicBezTo>
                    <a:pt x="3056" y="49"/>
                    <a:pt x="3056" y="49"/>
                    <a:pt x="3056" y="49"/>
                  </a:cubicBezTo>
                  <a:cubicBezTo>
                    <a:pt x="3056" y="28"/>
                    <a:pt x="3056" y="28"/>
                    <a:pt x="3056" y="28"/>
                  </a:cubicBezTo>
                  <a:cubicBezTo>
                    <a:pt x="3056" y="27"/>
                    <a:pt x="3056" y="27"/>
                    <a:pt x="3056" y="27"/>
                  </a:cubicBezTo>
                  <a:cubicBezTo>
                    <a:pt x="3056" y="27"/>
                    <a:pt x="2781" y="0"/>
                    <a:pt x="2274" y="74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6000">
                  <a:srgbClr val="B6B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9" name="Freeform 5"/>
            <p:cNvSpPr>
              <a:spLocks/>
            </p:cNvSpPr>
            <p:nvPr userDrawn="1"/>
          </p:nvSpPr>
          <p:spPr bwMode="auto">
            <a:xfrm>
              <a:off x="-1" y="1836"/>
              <a:ext cx="3807" cy="940"/>
            </a:xfrm>
            <a:custGeom>
              <a:avLst/>
              <a:gdLst>
                <a:gd name="T0" fmla="*/ 2698 w 2707"/>
                <a:gd name="T1" fmla="*/ 5 h 667"/>
                <a:gd name="T2" fmla="*/ 2707 w 2707"/>
                <a:gd name="T3" fmla="*/ 0 h 667"/>
                <a:gd name="T4" fmla="*/ 2681 w 2707"/>
                <a:gd name="T5" fmla="*/ 13 h 667"/>
                <a:gd name="T6" fmla="*/ 2669 w 2707"/>
                <a:gd name="T7" fmla="*/ 19 h 667"/>
                <a:gd name="T8" fmla="*/ 2639 w 2707"/>
                <a:gd name="T9" fmla="*/ 33 h 667"/>
                <a:gd name="T10" fmla="*/ 2636 w 2707"/>
                <a:gd name="T11" fmla="*/ 35 h 667"/>
                <a:gd name="T12" fmla="*/ 2502 w 2707"/>
                <a:gd name="T13" fmla="*/ 99 h 667"/>
                <a:gd name="T14" fmla="*/ 2497 w 2707"/>
                <a:gd name="T15" fmla="*/ 102 h 667"/>
                <a:gd name="T16" fmla="*/ 2461 w 2707"/>
                <a:gd name="T17" fmla="*/ 119 h 667"/>
                <a:gd name="T18" fmla="*/ 2459 w 2707"/>
                <a:gd name="T19" fmla="*/ 120 h 667"/>
                <a:gd name="T20" fmla="*/ 2281 w 2707"/>
                <a:gd name="T21" fmla="*/ 204 h 667"/>
                <a:gd name="T22" fmla="*/ 2255 w 2707"/>
                <a:gd name="T23" fmla="*/ 216 h 667"/>
                <a:gd name="T24" fmla="*/ 2246 w 2707"/>
                <a:gd name="T25" fmla="*/ 221 h 667"/>
                <a:gd name="T26" fmla="*/ 1576 w 2707"/>
                <a:gd name="T27" fmla="*/ 447 h 667"/>
                <a:gd name="T28" fmla="*/ 869 w 2707"/>
                <a:gd name="T29" fmla="*/ 536 h 667"/>
                <a:gd name="T30" fmla="*/ 0 w 2707"/>
                <a:gd name="T31" fmla="*/ 375 h 667"/>
                <a:gd name="T32" fmla="*/ 0 w 2707"/>
                <a:gd name="T33" fmla="*/ 553 h 667"/>
                <a:gd name="T34" fmla="*/ 107 w 2707"/>
                <a:gd name="T35" fmla="*/ 583 h 667"/>
                <a:gd name="T36" fmla="*/ 579 w 2707"/>
                <a:gd name="T37" fmla="*/ 661 h 667"/>
                <a:gd name="T38" fmla="*/ 919 w 2707"/>
                <a:gd name="T39" fmla="*/ 658 h 667"/>
                <a:gd name="T40" fmla="*/ 1589 w 2707"/>
                <a:gd name="T41" fmla="*/ 536 h 667"/>
                <a:gd name="T42" fmla="*/ 1776 w 2707"/>
                <a:gd name="T43" fmla="*/ 469 h 667"/>
                <a:gd name="T44" fmla="*/ 2698 w 2707"/>
                <a:gd name="T45" fmla="*/ 5 h 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7" h="667">
                  <a:moveTo>
                    <a:pt x="2698" y="5"/>
                  </a:moveTo>
                  <a:cubicBezTo>
                    <a:pt x="2701" y="4"/>
                    <a:pt x="2704" y="2"/>
                    <a:pt x="2707" y="0"/>
                  </a:cubicBezTo>
                  <a:cubicBezTo>
                    <a:pt x="2702" y="3"/>
                    <a:pt x="2693" y="7"/>
                    <a:pt x="2681" y="13"/>
                  </a:cubicBezTo>
                  <a:cubicBezTo>
                    <a:pt x="2677" y="15"/>
                    <a:pt x="2673" y="17"/>
                    <a:pt x="2669" y="19"/>
                  </a:cubicBezTo>
                  <a:cubicBezTo>
                    <a:pt x="2660" y="23"/>
                    <a:pt x="2650" y="28"/>
                    <a:pt x="2639" y="33"/>
                  </a:cubicBezTo>
                  <a:cubicBezTo>
                    <a:pt x="2638" y="34"/>
                    <a:pt x="2637" y="34"/>
                    <a:pt x="2636" y="35"/>
                  </a:cubicBezTo>
                  <a:cubicBezTo>
                    <a:pt x="2599" y="53"/>
                    <a:pt x="2551" y="76"/>
                    <a:pt x="2502" y="99"/>
                  </a:cubicBezTo>
                  <a:cubicBezTo>
                    <a:pt x="2500" y="100"/>
                    <a:pt x="2499" y="101"/>
                    <a:pt x="2497" y="102"/>
                  </a:cubicBezTo>
                  <a:cubicBezTo>
                    <a:pt x="2485" y="107"/>
                    <a:pt x="2473" y="113"/>
                    <a:pt x="2461" y="119"/>
                  </a:cubicBezTo>
                  <a:cubicBezTo>
                    <a:pt x="2460" y="119"/>
                    <a:pt x="2460" y="119"/>
                    <a:pt x="2459" y="120"/>
                  </a:cubicBezTo>
                  <a:cubicBezTo>
                    <a:pt x="2390" y="153"/>
                    <a:pt x="2323" y="185"/>
                    <a:pt x="2281" y="204"/>
                  </a:cubicBezTo>
                  <a:cubicBezTo>
                    <a:pt x="2271" y="209"/>
                    <a:pt x="2262" y="213"/>
                    <a:pt x="2255" y="216"/>
                  </a:cubicBezTo>
                  <a:cubicBezTo>
                    <a:pt x="2252" y="218"/>
                    <a:pt x="2248" y="219"/>
                    <a:pt x="2246" y="221"/>
                  </a:cubicBezTo>
                  <a:cubicBezTo>
                    <a:pt x="2112" y="280"/>
                    <a:pt x="1870" y="376"/>
                    <a:pt x="1576" y="447"/>
                  </a:cubicBezTo>
                  <a:cubicBezTo>
                    <a:pt x="1357" y="504"/>
                    <a:pt x="1119" y="536"/>
                    <a:pt x="869" y="536"/>
                  </a:cubicBezTo>
                  <a:cubicBezTo>
                    <a:pt x="530" y="536"/>
                    <a:pt x="239" y="477"/>
                    <a:pt x="0" y="375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35" y="564"/>
                    <a:pt x="71" y="574"/>
                    <a:pt x="107" y="583"/>
                  </a:cubicBezTo>
                  <a:cubicBezTo>
                    <a:pt x="262" y="624"/>
                    <a:pt x="420" y="652"/>
                    <a:pt x="579" y="661"/>
                  </a:cubicBezTo>
                  <a:cubicBezTo>
                    <a:pt x="702" y="667"/>
                    <a:pt x="815" y="665"/>
                    <a:pt x="919" y="658"/>
                  </a:cubicBezTo>
                  <a:cubicBezTo>
                    <a:pt x="1288" y="635"/>
                    <a:pt x="1549" y="547"/>
                    <a:pt x="1589" y="536"/>
                  </a:cubicBezTo>
                  <a:cubicBezTo>
                    <a:pt x="1589" y="536"/>
                    <a:pt x="1738" y="485"/>
                    <a:pt x="1776" y="469"/>
                  </a:cubicBezTo>
                  <a:cubicBezTo>
                    <a:pt x="2190" y="297"/>
                    <a:pt x="2498" y="107"/>
                    <a:pt x="2698" y="5"/>
                  </a:cubicBezTo>
                  <a:close/>
                </a:path>
              </a:pathLst>
            </a:custGeom>
            <a:gradFill>
              <a:gsLst>
                <a:gs pos="71644">
                  <a:schemeClr val="tx2"/>
                </a:gs>
                <a:gs pos="26000">
                  <a:schemeClr val="tx2"/>
                </a:gs>
                <a:gs pos="0">
                  <a:schemeClr val="accent6"/>
                </a:gs>
                <a:gs pos="100000">
                  <a:schemeClr val="accent6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1" name="Freeform 7"/>
            <p:cNvSpPr>
              <a:spLocks/>
            </p:cNvSpPr>
            <p:nvPr userDrawn="1"/>
          </p:nvSpPr>
          <p:spPr bwMode="auto">
            <a:xfrm>
              <a:off x="3391" y="840"/>
              <a:ext cx="4288" cy="1221"/>
            </a:xfrm>
            <a:custGeom>
              <a:avLst/>
              <a:gdLst>
                <a:gd name="T0" fmla="*/ 295 w 3048"/>
                <a:gd name="T1" fmla="*/ 706 h 866"/>
                <a:gd name="T2" fmla="*/ 286 w 3048"/>
                <a:gd name="T3" fmla="*/ 711 h 866"/>
                <a:gd name="T4" fmla="*/ 0 w 3048"/>
                <a:gd name="T5" fmla="*/ 866 h 866"/>
                <a:gd name="T6" fmla="*/ 2266 w 3048"/>
                <a:gd name="T7" fmla="*/ 153 h 866"/>
                <a:gd name="T8" fmla="*/ 3048 w 3048"/>
                <a:gd name="T9" fmla="*/ 106 h 866"/>
                <a:gd name="T10" fmla="*/ 3048 w 3048"/>
                <a:gd name="T11" fmla="*/ 64 h 866"/>
                <a:gd name="T12" fmla="*/ 3048 w 3048"/>
                <a:gd name="T13" fmla="*/ 35 h 866"/>
                <a:gd name="T14" fmla="*/ 422 w 3048"/>
                <a:gd name="T15" fmla="*/ 647 h 866"/>
                <a:gd name="T16" fmla="*/ 420 w 3048"/>
                <a:gd name="T17" fmla="*/ 648 h 866"/>
                <a:gd name="T18" fmla="*/ 400 w 3048"/>
                <a:gd name="T19" fmla="*/ 657 h 866"/>
                <a:gd name="T20" fmla="*/ 397 w 3048"/>
                <a:gd name="T21" fmla="*/ 658 h 866"/>
                <a:gd name="T22" fmla="*/ 339 w 3048"/>
                <a:gd name="T23" fmla="*/ 685 h 866"/>
                <a:gd name="T24" fmla="*/ 332 w 3048"/>
                <a:gd name="T25" fmla="*/ 689 h 866"/>
                <a:gd name="T26" fmla="*/ 316 w 3048"/>
                <a:gd name="T27" fmla="*/ 696 h 866"/>
                <a:gd name="T28" fmla="*/ 310 w 3048"/>
                <a:gd name="T29" fmla="*/ 699 h 866"/>
                <a:gd name="T30" fmla="*/ 295 w 3048"/>
                <a:gd name="T31" fmla="*/ 706 h 866"/>
                <a:gd name="T32" fmla="*/ 295 w 3048"/>
                <a:gd name="T33" fmla="*/ 706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48" h="866">
                  <a:moveTo>
                    <a:pt x="295" y="706"/>
                  </a:moveTo>
                  <a:cubicBezTo>
                    <a:pt x="292" y="708"/>
                    <a:pt x="289" y="710"/>
                    <a:pt x="286" y="711"/>
                  </a:cubicBezTo>
                  <a:cubicBezTo>
                    <a:pt x="207" y="751"/>
                    <a:pt x="112" y="805"/>
                    <a:pt x="0" y="866"/>
                  </a:cubicBezTo>
                  <a:cubicBezTo>
                    <a:pt x="784" y="465"/>
                    <a:pt x="1677" y="239"/>
                    <a:pt x="2266" y="153"/>
                  </a:cubicBezTo>
                  <a:cubicBezTo>
                    <a:pt x="2773" y="79"/>
                    <a:pt x="3048" y="106"/>
                    <a:pt x="3048" y="106"/>
                  </a:cubicBezTo>
                  <a:cubicBezTo>
                    <a:pt x="3048" y="64"/>
                    <a:pt x="3048" y="64"/>
                    <a:pt x="3048" y="64"/>
                  </a:cubicBezTo>
                  <a:cubicBezTo>
                    <a:pt x="3048" y="35"/>
                    <a:pt x="3048" y="35"/>
                    <a:pt x="3048" y="35"/>
                  </a:cubicBezTo>
                  <a:cubicBezTo>
                    <a:pt x="2164" y="0"/>
                    <a:pt x="1030" y="371"/>
                    <a:pt x="422" y="647"/>
                  </a:cubicBezTo>
                  <a:cubicBezTo>
                    <a:pt x="422" y="647"/>
                    <a:pt x="421" y="647"/>
                    <a:pt x="420" y="648"/>
                  </a:cubicBezTo>
                  <a:cubicBezTo>
                    <a:pt x="413" y="651"/>
                    <a:pt x="407" y="654"/>
                    <a:pt x="400" y="657"/>
                  </a:cubicBezTo>
                  <a:cubicBezTo>
                    <a:pt x="399" y="657"/>
                    <a:pt x="398" y="658"/>
                    <a:pt x="397" y="658"/>
                  </a:cubicBezTo>
                  <a:cubicBezTo>
                    <a:pt x="377" y="667"/>
                    <a:pt x="358" y="676"/>
                    <a:pt x="339" y="685"/>
                  </a:cubicBezTo>
                  <a:cubicBezTo>
                    <a:pt x="337" y="686"/>
                    <a:pt x="334" y="688"/>
                    <a:pt x="332" y="689"/>
                  </a:cubicBezTo>
                  <a:cubicBezTo>
                    <a:pt x="327" y="691"/>
                    <a:pt x="321" y="694"/>
                    <a:pt x="316" y="696"/>
                  </a:cubicBezTo>
                  <a:cubicBezTo>
                    <a:pt x="314" y="697"/>
                    <a:pt x="312" y="698"/>
                    <a:pt x="310" y="699"/>
                  </a:cubicBezTo>
                  <a:cubicBezTo>
                    <a:pt x="305" y="702"/>
                    <a:pt x="300" y="704"/>
                    <a:pt x="295" y="706"/>
                  </a:cubicBezTo>
                  <a:cubicBezTo>
                    <a:pt x="295" y="706"/>
                    <a:pt x="295" y="706"/>
                    <a:pt x="295" y="706"/>
                  </a:cubicBezTo>
                </a:path>
              </a:pathLst>
            </a:custGeom>
            <a:gradFill>
              <a:gsLst>
                <a:gs pos="59000">
                  <a:schemeClr val="accent6"/>
                </a:gs>
                <a:gs pos="0">
                  <a:schemeClr val="tx2"/>
                </a:gs>
                <a:gs pos="100000">
                  <a:schemeClr val="tx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2" name="Freeform 8"/>
            <p:cNvSpPr>
              <a:spLocks/>
            </p:cNvSpPr>
            <p:nvPr userDrawn="1"/>
          </p:nvSpPr>
          <p:spPr bwMode="auto">
            <a:xfrm>
              <a:off x="-1" y="2356"/>
              <a:ext cx="2818" cy="709"/>
            </a:xfrm>
            <a:custGeom>
              <a:avLst/>
              <a:gdLst>
                <a:gd name="T0" fmla="*/ 0 w 2004"/>
                <a:gd name="T1" fmla="*/ 131 h 503"/>
                <a:gd name="T2" fmla="*/ 0 w 2004"/>
                <a:gd name="T3" fmla="*/ 184 h 503"/>
                <a:gd name="T4" fmla="*/ 579 w 2004"/>
                <a:gd name="T5" fmla="*/ 292 h 503"/>
                <a:gd name="T6" fmla="*/ 1664 w 2004"/>
                <a:gd name="T7" fmla="*/ 143 h 503"/>
                <a:gd name="T8" fmla="*/ 1776 w 2004"/>
                <a:gd name="T9" fmla="*/ 100 h 503"/>
                <a:gd name="T10" fmla="*/ 2004 w 2004"/>
                <a:gd name="T11" fmla="*/ 0 h 503"/>
                <a:gd name="T12" fmla="*/ 0 w 2004"/>
                <a:gd name="T13" fmla="*/ 131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4" h="503">
                  <a:moveTo>
                    <a:pt x="0" y="131"/>
                  </a:moveTo>
                  <a:cubicBezTo>
                    <a:pt x="0" y="184"/>
                    <a:pt x="0" y="184"/>
                    <a:pt x="0" y="184"/>
                  </a:cubicBezTo>
                  <a:cubicBezTo>
                    <a:pt x="189" y="241"/>
                    <a:pt x="383" y="281"/>
                    <a:pt x="579" y="292"/>
                  </a:cubicBezTo>
                  <a:cubicBezTo>
                    <a:pt x="1070" y="317"/>
                    <a:pt x="1406" y="230"/>
                    <a:pt x="1664" y="143"/>
                  </a:cubicBezTo>
                  <a:cubicBezTo>
                    <a:pt x="1699" y="131"/>
                    <a:pt x="1738" y="116"/>
                    <a:pt x="1776" y="100"/>
                  </a:cubicBezTo>
                  <a:cubicBezTo>
                    <a:pt x="1856" y="67"/>
                    <a:pt x="1932" y="33"/>
                    <a:pt x="2004" y="0"/>
                  </a:cubicBezTo>
                  <a:cubicBezTo>
                    <a:pt x="901" y="503"/>
                    <a:pt x="0" y="131"/>
                    <a:pt x="0" y="131"/>
                  </a:cubicBezTo>
                  <a:close/>
                </a:path>
              </a:pathLst>
            </a:custGeom>
            <a:gradFill>
              <a:gsLst>
                <a:gs pos="0">
                  <a:schemeClr val="tx2"/>
                </a:gs>
                <a:gs pos="27000">
                  <a:schemeClr val="tx1"/>
                </a:gs>
                <a:gs pos="55000">
                  <a:schemeClr val="accent3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3" name="Freeform 9"/>
            <p:cNvSpPr>
              <a:spLocks/>
            </p:cNvSpPr>
            <p:nvPr userDrawn="1"/>
          </p:nvSpPr>
          <p:spPr bwMode="auto">
            <a:xfrm>
              <a:off x="-1" y="2356"/>
              <a:ext cx="2817" cy="377"/>
            </a:xfrm>
            <a:custGeom>
              <a:avLst/>
              <a:gdLst>
                <a:gd name="T0" fmla="*/ 2003 w 2003"/>
                <a:gd name="T1" fmla="*/ 0 h 268"/>
                <a:gd name="T2" fmla="*/ 1519 w 2003"/>
                <a:gd name="T3" fmla="*/ 176 h 268"/>
                <a:gd name="T4" fmla="*/ 1457 w 2003"/>
                <a:gd name="T5" fmla="*/ 191 h 268"/>
                <a:gd name="T6" fmla="*/ 1394 w 2003"/>
                <a:gd name="T7" fmla="*/ 206 h 268"/>
                <a:gd name="T8" fmla="*/ 1331 w 2003"/>
                <a:gd name="T9" fmla="*/ 219 h 268"/>
                <a:gd name="T10" fmla="*/ 1268 w 2003"/>
                <a:gd name="T11" fmla="*/ 230 h 268"/>
                <a:gd name="T12" fmla="*/ 1140 w 2003"/>
                <a:gd name="T13" fmla="*/ 248 h 268"/>
                <a:gd name="T14" fmla="*/ 1012 w 2003"/>
                <a:gd name="T15" fmla="*/ 260 h 268"/>
                <a:gd name="T16" fmla="*/ 883 w 2003"/>
                <a:gd name="T17" fmla="*/ 267 h 268"/>
                <a:gd name="T18" fmla="*/ 819 w 2003"/>
                <a:gd name="T19" fmla="*/ 268 h 268"/>
                <a:gd name="T20" fmla="*/ 754 w 2003"/>
                <a:gd name="T21" fmla="*/ 267 h 268"/>
                <a:gd name="T22" fmla="*/ 497 w 2003"/>
                <a:gd name="T23" fmla="*/ 248 h 268"/>
                <a:gd name="T24" fmla="*/ 243 w 2003"/>
                <a:gd name="T25" fmla="*/ 204 h 268"/>
                <a:gd name="T26" fmla="*/ 0 w 2003"/>
                <a:gd name="T27" fmla="*/ 131 h 268"/>
                <a:gd name="T28" fmla="*/ 0 w 2003"/>
                <a:gd name="T29" fmla="*/ 112 h 268"/>
                <a:gd name="T30" fmla="*/ 247 w 2003"/>
                <a:gd name="T31" fmla="*/ 188 h 268"/>
                <a:gd name="T32" fmla="*/ 499 w 2003"/>
                <a:gd name="T33" fmla="*/ 234 h 268"/>
                <a:gd name="T34" fmla="*/ 755 w 2003"/>
                <a:gd name="T35" fmla="*/ 255 h 268"/>
                <a:gd name="T36" fmla="*/ 819 w 2003"/>
                <a:gd name="T37" fmla="*/ 257 h 268"/>
                <a:gd name="T38" fmla="*/ 883 w 2003"/>
                <a:gd name="T39" fmla="*/ 257 h 268"/>
                <a:gd name="T40" fmla="*/ 1011 w 2003"/>
                <a:gd name="T41" fmla="*/ 251 h 268"/>
                <a:gd name="T42" fmla="*/ 1139 w 2003"/>
                <a:gd name="T43" fmla="*/ 241 h 268"/>
                <a:gd name="T44" fmla="*/ 1267 w 2003"/>
                <a:gd name="T45" fmla="*/ 223 h 268"/>
                <a:gd name="T46" fmla="*/ 1330 w 2003"/>
                <a:gd name="T47" fmla="*/ 212 h 268"/>
                <a:gd name="T48" fmla="*/ 1393 w 2003"/>
                <a:gd name="T49" fmla="*/ 200 h 268"/>
                <a:gd name="T50" fmla="*/ 1456 w 2003"/>
                <a:gd name="T51" fmla="*/ 186 h 268"/>
                <a:gd name="T52" fmla="*/ 1518 w 2003"/>
                <a:gd name="T53" fmla="*/ 171 h 268"/>
                <a:gd name="T54" fmla="*/ 2003 w 2003"/>
                <a:gd name="T55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03" h="268">
                  <a:moveTo>
                    <a:pt x="2003" y="0"/>
                  </a:moveTo>
                  <a:cubicBezTo>
                    <a:pt x="1847" y="72"/>
                    <a:pt x="1685" y="131"/>
                    <a:pt x="1519" y="176"/>
                  </a:cubicBezTo>
                  <a:cubicBezTo>
                    <a:pt x="1499" y="182"/>
                    <a:pt x="1478" y="186"/>
                    <a:pt x="1457" y="191"/>
                  </a:cubicBezTo>
                  <a:cubicBezTo>
                    <a:pt x="1436" y="196"/>
                    <a:pt x="1415" y="202"/>
                    <a:pt x="1394" y="206"/>
                  </a:cubicBezTo>
                  <a:cubicBezTo>
                    <a:pt x="1331" y="219"/>
                    <a:pt x="1331" y="219"/>
                    <a:pt x="1331" y="219"/>
                  </a:cubicBezTo>
                  <a:cubicBezTo>
                    <a:pt x="1310" y="223"/>
                    <a:pt x="1289" y="226"/>
                    <a:pt x="1268" y="230"/>
                  </a:cubicBezTo>
                  <a:cubicBezTo>
                    <a:pt x="1225" y="238"/>
                    <a:pt x="1183" y="243"/>
                    <a:pt x="1140" y="248"/>
                  </a:cubicBezTo>
                  <a:cubicBezTo>
                    <a:pt x="1098" y="253"/>
                    <a:pt x="1055" y="258"/>
                    <a:pt x="1012" y="260"/>
                  </a:cubicBezTo>
                  <a:cubicBezTo>
                    <a:pt x="969" y="264"/>
                    <a:pt x="926" y="265"/>
                    <a:pt x="883" y="267"/>
                  </a:cubicBezTo>
                  <a:cubicBezTo>
                    <a:pt x="819" y="268"/>
                    <a:pt x="819" y="268"/>
                    <a:pt x="819" y="268"/>
                  </a:cubicBezTo>
                  <a:cubicBezTo>
                    <a:pt x="797" y="268"/>
                    <a:pt x="776" y="267"/>
                    <a:pt x="754" y="267"/>
                  </a:cubicBezTo>
                  <a:cubicBezTo>
                    <a:pt x="668" y="265"/>
                    <a:pt x="583" y="258"/>
                    <a:pt x="497" y="248"/>
                  </a:cubicBezTo>
                  <a:cubicBezTo>
                    <a:pt x="412" y="238"/>
                    <a:pt x="327" y="223"/>
                    <a:pt x="243" y="204"/>
                  </a:cubicBezTo>
                  <a:cubicBezTo>
                    <a:pt x="159" y="184"/>
                    <a:pt x="81" y="163"/>
                    <a:pt x="0" y="131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78" y="144"/>
                    <a:pt x="164" y="168"/>
                    <a:pt x="247" y="188"/>
                  </a:cubicBezTo>
                  <a:cubicBezTo>
                    <a:pt x="330" y="208"/>
                    <a:pt x="414" y="223"/>
                    <a:pt x="499" y="234"/>
                  </a:cubicBezTo>
                  <a:cubicBezTo>
                    <a:pt x="584" y="246"/>
                    <a:pt x="669" y="252"/>
                    <a:pt x="755" y="255"/>
                  </a:cubicBezTo>
                  <a:cubicBezTo>
                    <a:pt x="776" y="256"/>
                    <a:pt x="797" y="257"/>
                    <a:pt x="819" y="257"/>
                  </a:cubicBezTo>
                  <a:cubicBezTo>
                    <a:pt x="883" y="257"/>
                    <a:pt x="883" y="257"/>
                    <a:pt x="883" y="257"/>
                  </a:cubicBezTo>
                  <a:cubicBezTo>
                    <a:pt x="926" y="255"/>
                    <a:pt x="969" y="254"/>
                    <a:pt x="1011" y="251"/>
                  </a:cubicBezTo>
                  <a:cubicBezTo>
                    <a:pt x="1054" y="249"/>
                    <a:pt x="1097" y="244"/>
                    <a:pt x="1139" y="241"/>
                  </a:cubicBezTo>
                  <a:cubicBezTo>
                    <a:pt x="1182" y="235"/>
                    <a:pt x="1224" y="230"/>
                    <a:pt x="1267" y="223"/>
                  </a:cubicBezTo>
                  <a:cubicBezTo>
                    <a:pt x="1288" y="220"/>
                    <a:pt x="1309" y="217"/>
                    <a:pt x="1330" y="212"/>
                  </a:cubicBezTo>
                  <a:cubicBezTo>
                    <a:pt x="1393" y="200"/>
                    <a:pt x="1393" y="200"/>
                    <a:pt x="1393" y="200"/>
                  </a:cubicBezTo>
                  <a:cubicBezTo>
                    <a:pt x="1414" y="196"/>
                    <a:pt x="1435" y="191"/>
                    <a:pt x="1456" y="186"/>
                  </a:cubicBezTo>
                  <a:cubicBezTo>
                    <a:pt x="1477" y="181"/>
                    <a:pt x="1498" y="177"/>
                    <a:pt x="1518" y="171"/>
                  </a:cubicBezTo>
                  <a:cubicBezTo>
                    <a:pt x="1684" y="128"/>
                    <a:pt x="1846" y="71"/>
                    <a:pt x="2003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582725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1194"/>
            <a:ext cx="8079377" cy="7117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33400" y="1332000"/>
            <a:ext cx="8079377" cy="4697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4715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995" y="684490"/>
            <a:ext cx="9217570" cy="2852737"/>
          </a:xfrm>
        </p:spPr>
        <p:txBody>
          <a:bodyPr bIns="0" anchor="b"/>
          <a:lstStyle>
            <a:lvl1pPr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Divider Slide 6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3995" y="3538356"/>
            <a:ext cx="9217570" cy="1500187"/>
          </a:xfrm>
        </p:spPr>
        <p:txBody>
          <a:bodyPr t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5306" y="6480487"/>
            <a:ext cx="2947556" cy="25532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82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</p:grpSpPr>
        <p:sp>
          <p:nvSpPr>
            <p:cNvPr id="83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4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8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9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9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0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6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5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6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7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0000">
                  <a:schemeClr val="tx2"/>
                </a:gs>
                <a:gs pos="60000">
                  <a:schemeClr val="tx1"/>
                </a:gs>
                <a:gs pos="100000">
                  <a:schemeClr val="accent6"/>
                </a:gs>
              </a:gsLst>
              <a:lin ang="18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964832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B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614" y="681312"/>
            <a:ext cx="9223462" cy="2852737"/>
          </a:xfrm>
        </p:spPr>
        <p:txBody>
          <a:bodyPr tIns="0" bIns="0" anchor="b"/>
          <a:lstStyle>
            <a:lvl1pPr>
              <a:defRPr sz="32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14" y="3534049"/>
            <a:ext cx="9223462" cy="1500187"/>
          </a:xfrm>
        </p:spPr>
        <p:txBody>
          <a:bodyPr t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9413" y="6480487"/>
            <a:ext cx="2981235" cy="2553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64693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 userDrawn="1">
          <p15:clr>
            <a:srgbClr val="FBAE40"/>
          </p15:clr>
        </p15:guide>
        <p15:guide id="2" orient="horz" pos="4091" userDrawn="1">
          <p15:clr>
            <a:srgbClr val="FBAE40"/>
          </p15:clr>
        </p15:guide>
        <p15:guide id="3" pos="7256" userDrawn="1">
          <p15:clr>
            <a:srgbClr val="FBAE40"/>
          </p15:clr>
        </p15:guide>
        <p15:guide id="4" pos="635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1194"/>
            <a:ext cx="9544446" cy="7117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19473"/>
            <a:ext cx="5386388" cy="4701915"/>
          </a:xfrm>
        </p:spPr>
        <p:txBody>
          <a:bodyPr tIns="468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925" y="1319471"/>
            <a:ext cx="5399088" cy="4701917"/>
          </a:xfrm>
        </p:spPr>
        <p:txBody>
          <a:bodyPr t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413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7" userDrawn="1">
          <p15:clr>
            <a:srgbClr val="FBAE40"/>
          </p15:clr>
        </p15:guide>
        <p15:guide id="2" pos="3729" userDrawn="1">
          <p15:clr>
            <a:srgbClr val="FBAE40"/>
          </p15:clr>
        </p15:guide>
        <p15:guide id="3" pos="394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399" y="1071155"/>
            <a:ext cx="5400675" cy="71410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785259"/>
            <a:ext cx="5400675" cy="423613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7926" y="1071155"/>
            <a:ext cx="5399088" cy="71410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7926" y="1785259"/>
            <a:ext cx="5399088" cy="423613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71843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942" userDrawn="1">
          <p15:clr>
            <a:srgbClr val="FBAE40"/>
          </p15:clr>
        </p15:guide>
        <p15:guide id="3" pos="37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EF3A-D9D6-2894-2831-3609DC2A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6F77-E2E0-918E-955F-A023856B8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B1887-60E4-7BB4-800C-10145962B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63C35-1B4F-7B16-A07B-E09CD115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54CF1-200A-11EF-C8F8-99D16352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1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50:5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1194"/>
            <a:ext cx="9544446" cy="711736"/>
          </a:xfrm>
        </p:spPr>
        <p:txBody>
          <a:bodyPr/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19473"/>
            <a:ext cx="5386388" cy="4701915"/>
          </a:xfrm>
        </p:spPr>
        <p:txBody>
          <a:bodyPr tIns="46800"/>
          <a:lstStyle>
            <a:lvl1pPr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257925" y="1438274"/>
            <a:ext cx="5399088" cy="4583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14716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7">
          <p15:clr>
            <a:srgbClr val="FBAE40"/>
          </p15:clr>
        </p15:guide>
        <p15:guide id="2" pos="3729">
          <p15:clr>
            <a:srgbClr val="FBAE40"/>
          </p15:clr>
        </p15:guide>
        <p15:guide id="3" pos="394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1194"/>
            <a:ext cx="9544446" cy="7117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19473"/>
            <a:ext cx="3780000" cy="4701915"/>
          </a:xfrm>
        </p:spPr>
        <p:txBody>
          <a:bodyPr tIns="46800"/>
          <a:lstStyle>
            <a:lvl1pPr>
              <a:defRPr sz="2000"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965700" y="1438274"/>
            <a:ext cx="6691313" cy="45831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85325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7">
          <p15:clr>
            <a:srgbClr val="FBAE40"/>
          </p15:clr>
        </p15:guide>
        <p15:guide id="2" pos="3729">
          <p15:clr>
            <a:srgbClr val="FBAE40"/>
          </p15:clr>
        </p15:guide>
        <p15:guide id="3" pos="394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mage 2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33400" y="1438274"/>
            <a:ext cx="11123613" cy="4583113"/>
          </a:xfrm>
          <a:solidFill>
            <a:schemeClr val="bg2">
              <a:lumMod val="40000"/>
              <a:lumOff val="60000"/>
            </a:schemeClr>
          </a:solidFill>
        </p:spPr>
        <p:txBody>
          <a:bodyPr bIns="864000" anchor="ctr" anchorCtr="0"/>
          <a:lstStyle>
            <a:lvl1pPr algn="ctr">
              <a:defRPr/>
            </a:lvl1pPr>
          </a:lstStyle>
          <a:p>
            <a:r>
              <a:rPr lang="en-IE" dirty="0"/>
              <a:t>Click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1194"/>
            <a:ext cx="9544446" cy="7117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15938" y="1438275"/>
            <a:ext cx="2760662" cy="4583113"/>
          </a:xfrm>
          <a:solidFill>
            <a:schemeClr val="accent5">
              <a:alpha val="80000"/>
            </a:schemeClr>
          </a:solidFill>
        </p:spPr>
        <p:txBody>
          <a:bodyPr lIns="252000" tIns="252000" rIns="180000"/>
          <a:lstStyle>
            <a:lvl1pPr>
              <a:defRPr sz="1700" b="1">
                <a:solidFill>
                  <a:schemeClr val="accent3"/>
                </a:solidFill>
              </a:defRPr>
            </a:lvl1pPr>
            <a:lvl2pPr marL="0" indent="0">
              <a:buClrTx/>
              <a:buNone/>
              <a:defRPr sz="1250">
                <a:solidFill>
                  <a:schemeClr val="bg1"/>
                </a:solidFill>
              </a:defRPr>
            </a:lvl2pPr>
            <a:lvl3pPr marL="266700" indent="-171450">
              <a:defRPr>
                <a:solidFill>
                  <a:schemeClr val="bg1"/>
                </a:solidFill>
              </a:defRPr>
            </a:lvl3pPr>
            <a:lvl4pPr marL="628650" indent="-171450"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50249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7">
          <p15:clr>
            <a:srgbClr val="FBAE40"/>
          </p15:clr>
        </p15:guide>
        <p15:guide id="2" pos="3729">
          <p15:clr>
            <a:srgbClr val="FBAE40"/>
          </p15:clr>
        </p15:guide>
        <p15:guide id="3" pos="394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0368-ED71-4380-8A0A-C8EC1E4B6E2D}" type="datetimeFigureOut">
              <a:rPr lang="en-IE" smtClean="0"/>
              <a:t>14/06/2024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BAFD-C6E1-49C5-8C3D-26FF884B8F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68882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F0368-ED71-4380-8A0A-C8EC1E4B6E2D}" type="datetimeFigureOut">
              <a:rPr lang="en-IE" smtClean="0"/>
              <a:t>14/06/2024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BAFD-C6E1-49C5-8C3D-26FF884B8F3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85409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995" y="684490"/>
            <a:ext cx="9217570" cy="2852737"/>
          </a:xfrm>
        </p:spPr>
        <p:txBody>
          <a:bodyPr bIns="0" anchor="b"/>
          <a:lstStyle>
            <a:lvl1pPr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Divider Slide 6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3995" y="3538356"/>
            <a:ext cx="9217570" cy="1500187"/>
          </a:xfrm>
        </p:spPr>
        <p:txBody>
          <a:bodyPr t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5306" y="6480487"/>
            <a:ext cx="2947556" cy="25532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82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</p:grpSpPr>
        <p:sp>
          <p:nvSpPr>
            <p:cNvPr id="83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4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8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9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9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0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6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5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6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7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0000">
                  <a:schemeClr val="tx2"/>
                </a:gs>
                <a:gs pos="60000">
                  <a:schemeClr val="tx1"/>
                </a:gs>
                <a:gs pos="100000">
                  <a:schemeClr val="accent6"/>
                </a:gs>
              </a:gsLst>
              <a:lin ang="18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4257377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995" y="684490"/>
            <a:ext cx="9217570" cy="2852737"/>
          </a:xfrm>
        </p:spPr>
        <p:txBody>
          <a:bodyPr bIns="0" anchor="b"/>
          <a:lstStyle>
            <a:lvl1pPr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Divider Slide 6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3995" y="3538356"/>
            <a:ext cx="9217570" cy="1500187"/>
          </a:xfrm>
        </p:spPr>
        <p:txBody>
          <a:bodyPr t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5306" y="6480487"/>
            <a:ext cx="2947556" cy="25532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82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</p:grpSpPr>
        <p:sp>
          <p:nvSpPr>
            <p:cNvPr id="83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4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8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9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9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0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6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5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6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7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0000">
                  <a:schemeClr val="tx2"/>
                </a:gs>
                <a:gs pos="60000">
                  <a:schemeClr val="tx1"/>
                </a:gs>
                <a:gs pos="100000">
                  <a:schemeClr val="accent6"/>
                </a:gs>
              </a:gsLst>
              <a:lin ang="18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845436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995" y="684490"/>
            <a:ext cx="9217570" cy="2852737"/>
          </a:xfrm>
        </p:spPr>
        <p:txBody>
          <a:bodyPr bIns="0" anchor="b"/>
          <a:lstStyle>
            <a:lvl1pPr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Divider Slide 6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3995" y="3538356"/>
            <a:ext cx="9217570" cy="1500187"/>
          </a:xfrm>
        </p:spPr>
        <p:txBody>
          <a:bodyPr t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5306" y="6480487"/>
            <a:ext cx="2947556" cy="25532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82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</p:grpSpPr>
        <p:sp>
          <p:nvSpPr>
            <p:cNvPr id="83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4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8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9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9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0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6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5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6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7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0000">
                  <a:schemeClr val="tx2"/>
                </a:gs>
                <a:gs pos="60000">
                  <a:schemeClr val="tx1"/>
                </a:gs>
                <a:gs pos="100000">
                  <a:schemeClr val="accent6"/>
                </a:gs>
              </a:gsLst>
              <a:lin ang="18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858497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995" y="684490"/>
            <a:ext cx="9217570" cy="2852737"/>
          </a:xfrm>
        </p:spPr>
        <p:txBody>
          <a:bodyPr bIns="0" anchor="b"/>
          <a:lstStyle>
            <a:lvl1pPr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Divider Slide 6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3995" y="3538356"/>
            <a:ext cx="9217570" cy="1500187"/>
          </a:xfrm>
        </p:spPr>
        <p:txBody>
          <a:bodyPr t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85306" y="6480487"/>
            <a:ext cx="2947556" cy="255326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82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</p:grpSpPr>
        <p:sp>
          <p:nvSpPr>
            <p:cNvPr id="83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4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5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6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7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8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89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0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1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2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3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4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5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6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7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8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99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0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1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2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3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4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5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6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7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8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09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0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1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2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3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4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5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6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17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0000">
                  <a:schemeClr val="tx2"/>
                </a:gs>
                <a:gs pos="60000">
                  <a:schemeClr val="tx1"/>
                </a:gs>
                <a:gs pos="100000">
                  <a:schemeClr val="accent6"/>
                </a:gs>
              </a:gsLst>
              <a:lin ang="18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124972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Divider B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614" y="681312"/>
            <a:ext cx="9223462" cy="2852737"/>
          </a:xfrm>
        </p:spPr>
        <p:txBody>
          <a:bodyPr tIns="0" bIns="0" anchor="b"/>
          <a:lstStyle>
            <a:lvl1pPr>
              <a:defRPr sz="32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14" y="3534049"/>
            <a:ext cx="9223462" cy="1500187"/>
          </a:xfrm>
        </p:spPr>
        <p:txBody>
          <a:bodyPr tIns="0" bIns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9413" y="6480487"/>
            <a:ext cx="2981235" cy="2553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692031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>
          <p15:clr>
            <a:srgbClr val="FBAE40"/>
          </p15:clr>
        </p15:guide>
        <p15:guide id="2" orient="horz" pos="4091">
          <p15:clr>
            <a:srgbClr val="FBAE40"/>
          </p15:clr>
        </p15:guide>
        <p15:guide id="3" pos="7256">
          <p15:clr>
            <a:srgbClr val="FBAE40"/>
          </p15:clr>
        </p15:guide>
        <p15:guide id="4" pos="63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A505-A17E-DDD5-0573-0CB60286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18837-A660-DD33-EFA4-E4FB4DDB7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4A9C1-F8B6-A979-C1E4-12984DE1D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9EBB3-5D80-2FA9-7CD8-26D3AB1F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BF55E-C4F2-F2CC-0068-1A973794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192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Divider B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614" y="681312"/>
            <a:ext cx="9223462" cy="2852737"/>
          </a:xfrm>
        </p:spPr>
        <p:txBody>
          <a:bodyPr tIns="0" bIns="0" anchor="b"/>
          <a:lstStyle>
            <a:lvl1pPr>
              <a:defRPr sz="32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14" y="3534049"/>
            <a:ext cx="9223462" cy="1500187"/>
          </a:xfrm>
        </p:spPr>
        <p:txBody>
          <a:bodyPr tIns="0" bIns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9413" y="6480487"/>
            <a:ext cx="2981235" cy="2553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959374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>
          <p15:clr>
            <a:srgbClr val="FBAE40"/>
          </p15:clr>
        </p15:guide>
        <p15:guide id="2" orient="horz" pos="4091">
          <p15:clr>
            <a:srgbClr val="FBAE40"/>
          </p15:clr>
        </p15:guide>
        <p15:guide id="3" pos="7256">
          <p15:clr>
            <a:srgbClr val="FBAE40"/>
          </p15:clr>
        </p15:guide>
        <p15:guide id="4" pos="635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Divider B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614" y="681312"/>
            <a:ext cx="9223462" cy="2852737"/>
          </a:xfrm>
        </p:spPr>
        <p:txBody>
          <a:bodyPr tIns="0" bIns="0" anchor="b"/>
          <a:lstStyle>
            <a:lvl1pPr>
              <a:defRPr sz="32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14" y="3534049"/>
            <a:ext cx="9223462" cy="1500187"/>
          </a:xfrm>
        </p:spPr>
        <p:txBody>
          <a:bodyPr tIns="0" bIns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9413" y="6480487"/>
            <a:ext cx="2981235" cy="2553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700863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>
          <p15:clr>
            <a:srgbClr val="FBAE40"/>
          </p15:clr>
        </p15:guide>
        <p15:guide id="2" orient="horz" pos="4091">
          <p15:clr>
            <a:srgbClr val="FBAE40"/>
          </p15:clr>
        </p15:guide>
        <p15:guide id="3" pos="7256">
          <p15:clr>
            <a:srgbClr val="FBAE40"/>
          </p15:clr>
        </p15:guide>
        <p15:guide id="4" pos="635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Divider B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614" y="681312"/>
            <a:ext cx="9223462" cy="2852737"/>
          </a:xfrm>
        </p:spPr>
        <p:txBody>
          <a:bodyPr tIns="0" bIns="0" anchor="b"/>
          <a:lstStyle>
            <a:lvl1pPr>
              <a:defRPr sz="3200" b="1" cap="all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14" y="3534049"/>
            <a:ext cx="9223462" cy="1500187"/>
          </a:xfrm>
        </p:spPr>
        <p:txBody>
          <a:bodyPr tIns="0" bIns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9413" y="6480487"/>
            <a:ext cx="2981235" cy="2553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264280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>
          <p15:clr>
            <a:srgbClr val="FBAE40"/>
          </p15:clr>
        </p15:guide>
        <p15:guide id="2" orient="horz" pos="4091">
          <p15:clr>
            <a:srgbClr val="FBAE40"/>
          </p15:clr>
        </p15:guide>
        <p15:guide id="3" pos="7256">
          <p15:clr>
            <a:srgbClr val="FBAE40"/>
          </p15:clr>
        </p15:guide>
        <p15:guide id="4" pos="635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Bright Blue B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614" y="681312"/>
            <a:ext cx="9223462" cy="2852737"/>
          </a:xfrm>
        </p:spPr>
        <p:txBody>
          <a:bodyPr tIns="0" bIns="0"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14" y="3534049"/>
            <a:ext cx="9223462" cy="1500187"/>
          </a:xfrm>
        </p:spPr>
        <p:txBody>
          <a:bodyPr tIns="0" bIns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9413" y="6480487"/>
            <a:ext cx="2981235" cy="2553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882164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>
          <p15:clr>
            <a:srgbClr val="FBAE40"/>
          </p15:clr>
        </p15:guide>
        <p15:guide id="2" orient="horz" pos="4091">
          <p15:clr>
            <a:srgbClr val="FBAE40"/>
          </p15:clr>
        </p15:guide>
        <p15:guide id="3" pos="7256">
          <p15:clr>
            <a:srgbClr val="FBAE40"/>
          </p15:clr>
        </p15:guide>
        <p15:guide id="4" pos="635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Light Green B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614" y="681312"/>
            <a:ext cx="9223462" cy="2852737"/>
          </a:xfrm>
        </p:spPr>
        <p:txBody>
          <a:bodyPr tIns="0" bIns="0"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14" y="3534049"/>
            <a:ext cx="9223462" cy="1500187"/>
          </a:xfrm>
        </p:spPr>
        <p:txBody>
          <a:bodyPr tIns="0" bIns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9413" y="6480487"/>
            <a:ext cx="2981235" cy="2553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578261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>
          <p15:clr>
            <a:srgbClr val="FBAE40"/>
          </p15:clr>
        </p15:guide>
        <p15:guide id="2" orient="horz" pos="4091">
          <p15:clr>
            <a:srgbClr val="FBAE40"/>
          </p15:clr>
        </p15:guide>
        <p15:guide id="3" pos="7256">
          <p15:clr>
            <a:srgbClr val="FBAE40"/>
          </p15:clr>
        </p15:guide>
        <p15:guide id="4" pos="635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Warm Yellow Blend8_Section Divider B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614" y="681312"/>
            <a:ext cx="9223462" cy="2852737"/>
          </a:xfrm>
        </p:spPr>
        <p:txBody>
          <a:bodyPr tIns="0" bIns="0"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14" y="3534049"/>
            <a:ext cx="9223462" cy="1500187"/>
          </a:xfrm>
        </p:spPr>
        <p:txBody>
          <a:bodyPr tIns="0" bIns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9413" y="6480487"/>
            <a:ext cx="2981235" cy="2553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323007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>
          <p15:clr>
            <a:srgbClr val="FBAE40"/>
          </p15:clr>
        </p15:guide>
        <p15:guide id="2" orient="horz" pos="4091">
          <p15:clr>
            <a:srgbClr val="FBAE40"/>
          </p15:clr>
        </p15:guide>
        <p15:guide id="3" pos="7256">
          <p15:clr>
            <a:srgbClr val="FBAE40"/>
          </p15:clr>
        </p15:guide>
        <p15:guide id="4" pos="6352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Deep Pink B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614" y="681312"/>
            <a:ext cx="9223462" cy="2852737"/>
          </a:xfrm>
        </p:spPr>
        <p:txBody>
          <a:bodyPr tIns="0" bIns="0"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14" y="3534049"/>
            <a:ext cx="9223462" cy="1500187"/>
          </a:xfrm>
        </p:spPr>
        <p:txBody>
          <a:bodyPr tIns="0" bIns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9413" y="6480487"/>
            <a:ext cx="2981235" cy="2553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4173499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>
          <p15:clr>
            <a:srgbClr val="FBAE40"/>
          </p15:clr>
        </p15:guide>
        <p15:guide id="2" orient="horz" pos="4091">
          <p15:clr>
            <a:srgbClr val="FBAE40"/>
          </p15:clr>
        </p15:guide>
        <p15:guide id="3" pos="7256">
          <p15:clr>
            <a:srgbClr val="FBAE40"/>
          </p15:clr>
        </p15:guide>
        <p15:guide id="4" pos="635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Divider Deep Purple B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614" y="681312"/>
            <a:ext cx="9223462" cy="2852737"/>
          </a:xfrm>
        </p:spPr>
        <p:txBody>
          <a:bodyPr tIns="0" bIns="0" anchor="b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4614" y="3534049"/>
            <a:ext cx="9223462" cy="1500187"/>
          </a:xfrm>
        </p:spPr>
        <p:txBody>
          <a:bodyPr tIns="0" bIns="0"/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74" y="6467158"/>
            <a:ext cx="1224841" cy="25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9413" y="6480487"/>
            <a:ext cx="2981235" cy="25532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A13BAFD-C6E1-49C5-8C3D-26FF884B8F3D}" type="slidenum">
              <a:rPr lang="en-IE" smtClean="0"/>
              <a:pPr/>
              <a:t>‹#›</a:t>
            </a:fld>
            <a:endParaRPr lang="en-IE" dirty="0"/>
          </a:p>
        </p:txBody>
      </p: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  <a:solidFill>
            <a:schemeClr val="bg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4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0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1186857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72">
          <p15:clr>
            <a:srgbClr val="FBAE40"/>
          </p15:clr>
        </p15:guide>
        <p15:guide id="2" orient="horz" pos="4091">
          <p15:clr>
            <a:srgbClr val="FBAE40"/>
          </p15:clr>
        </p15:guide>
        <p15:guide id="3" pos="7256">
          <p15:clr>
            <a:srgbClr val="FBAE40"/>
          </p15:clr>
        </p15:guide>
        <p15:guide id="4" pos="6352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136" y="1111251"/>
            <a:ext cx="10765365" cy="4500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Footer Placeholder 5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IE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3940578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6A393-A070-7640-9E1C-EABC3879D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AD21CC-C09D-C504-A42F-E17BA0CD0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B9DE1-2792-9A16-3422-8F5759726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58-C29B-80D4-5E78-6C055D2C3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9725D-5A6C-71C5-6167-57923AD2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51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5BFD-D66F-4285-9D62-FB171963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4A323-8966-526B-21BE-19821C4B3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F6176-7EE3-D30D-6394-DDD118878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CBA4B-CC37-EA28-4400-6E9AB33D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067E4-FCCF-460A-85C8-9F7C13D3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8DFA4-FC6C-0242-2801-1B10E8CF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854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9B907-CC6D-D8C8-A802-C435078F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CBA0B-A3E1-5565-6F2F-7B81746CE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B2867-4251-F590-BBE2-B88D3788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D6C7D-7F83-2B6B-7136-E504AE22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84529-0E95-E2C7-976D-D4A889B8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243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A44F9-E007-9842-B9C6-8107BC8AB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B22AED-8D26-C15F-3893-5AEC559FC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03AD7-CE17-2C24-0A0D-4D2EF7968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E7FDD-423A-21EC-73AA-FCAC7953F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5B36A-988A-5BC2-2A0C-3403A0F0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6041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F7D62-C08E-0B10-F14D-E68AB2A69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5C54-B568-01DA-E505-A0CC33CA86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443CD-F7E5-2BA5-EB8C-92865B7F5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9EE30-3062-8910-767F-5B65AC495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E796D-1FF1-DD50-5073-81851A60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54D1B-AF17-CA1E-1AF6-97CFFA72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042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D324C-197E-FB03-C5D7-093F62FD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5D6B0-BCDD-4D72-024C-FC085A12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7BCBC-B97C-7F9B-6CB9-970C4CBE8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B161C7-02EB-4F28-4578-B658524E8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96B1AA-AC56-AA96-CA83-D74759D4A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5AA17-5762-1774-DB0B-BAC3BDB53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DA0E96-BCB9-B3EB-000A-80CA1808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78C929-BF41-6E9B-98C6-4B3529A7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046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13461-5AC9-2629-DE2B-5DFB5AFF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D3629-BB4B-8C58-3C9C-C2A15C6F5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C889F2-9348-385B-6720-1B8F9C2DE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CF99F-E2EB-FD7A-758B-1EF298A24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61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7C46B0-CFA8-DA1E-822F-A3CC07EF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578187-E852-0840-FA91-F199B5AC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01482-AA66-88C6-6640-AD0DAA38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626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CCDCA-BB21-A3B2-2152-778DF4415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BF8F-7E19-85E3-9ADD-F8BDFE95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0EA12-5C7B-953D-CDD5-2CAE6F932E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E45B7-C851-7014-D045-989C5B0A3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20369-8757-DA48-D127-DFF1B8FFB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FD576-4561-206C-B4B2-6F9B1D83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847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E43C-530C-EE16-B22C-CF3CF3EB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8F794E-C567-E58F-D097-2B81509C9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0023-6E75-FE01-76E0-136AE9123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35268-79DC-2775-21DD-AD329903E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F232B-8184-C430-C5E0-6812646A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B0261-96AA-8086-EDE6-580EC35BE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3985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416AA-B6CC-C8AC-9E4F-0CABAF25F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01310-2449-D980-2EBC-333AD1FC3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016D6-539E-E611-55B0-B181237D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DB779-5FC6-D0A3-F160-32847B65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8DD47-B304-C341-A00E-F9CD20AB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625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731E3F-4C02-E6C9-3CF6-1FDBBAF301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3A1F6-701E-6D5E-2A32-FF220E1C2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C1353-C231-9B2B-FD42-52F4E014C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29644-5BAE-BDEC-2B39-FF055A58B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609B-313C-2620-53EF-88374400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36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C966-9F0A-E818-3CCF-9429D2BC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68EFA-EC84-68F5-B7F0-7168694CA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C893E-ADCA-17AC-FF28-37C70D448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F6BAC-E525-C029-71FD-FC80A9133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F6B5B0-3956-956E-F7EE-5CB89AAA4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9B3ED1-A5C8-DAC4-76C1-6A8AD04C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30A225-15F1-6C21-7925-051AA660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56B802-B128-D8D0-9B74-DD1888100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46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1AE5-66B1-7D1A-6315-741F7E89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67477B-07B6-B4C2-35CA-ECE35D5F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AB9F8-5AD8-FD35-E3F6-774D8BC9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A1D5F-17F6-52D2-91DB-033F8A75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407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8E76B2-9531-285E-A049-59EE6CC0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2FB1-4899-3785-C018-EC195756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C21B3-4CFD-D7EC-B3C8-132927B1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168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2C35-C646-5440-0F54-D0385FAFF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7FA12-63BC-7012-DB60-8EAE68BA7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5B398-5A55-2858-28A1-2BD7D6735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A0169-C7E1-FA44-C245-D8CBA8129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25E22-0BB7-3C59-4657-2E95A29B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92132-BE99-48F6-8B53-FD65806C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70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20DB-9DBC-DC4C-1F04-53AA17A1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2A06C-F3B3-C6FC-D071-23A6A166E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01109-EE89-E032-2A6A-80341D286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8D878-C70A-D98D-2A86-77469B18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26B01-51B0-D951-6B7B-5E984322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CB5EE-48B4-E638-F33B-2135EC1C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81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A8F34A-0132-D20D-AE55-79D9B499B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B98AF-07C6-2F1F-1A72-FBC4F29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D4C4-D53C-79E2-4FEB-CA6626FAA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86B3D-F59E-3100-CECC-E8CC19EE3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A3CFA-DFDC-2F92-CBD4-324C22AB2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02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4" r:id="rId4"/>
    <p:sldLayoutId id="2147483685" r:id="rId5"/>
    <p:sldLayoutId id="2147483687" r:id="rId6"/>
    <p:sldLayoutId id="2147483688" r:id="rId7"/>
    <p:sldLayoutId id="2147483697" r:id="rId8"/>
    <p:sldLayoutId id="2147483698" r:id="rId9"/>
    <p:sldLayoutId id="2147483699" r:id="rId10"/>
    <p:sldLayoutId id="2147483700" r:id="rId11"/>
    <p:sldLayoutId id="2147483683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6400800"/>
            <a:ext cx="12191999" cy="4572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30000">
                <a:schemeClr val="tx1"/>
              </a:gs>
              <a:gs pos="100000">
                <a:schemeClr val="accent3"/>
              </a:gs>
              <a:gs pos="6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221194"/>
            <a:ext cx="9506204" cy="711736"/>
          </a:xfrm>
          <a:prstGeom prst="rect">
            <a:avLst/>
          </a:prstGeom>
        </p:spPr>
        <p:txBody>
          <a:bodyPr vert="horz" lIns="0" tIns="46800" rIns="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332410"/>
            <a:ext cx="11122025" cy="4680000"/>
          </a:xfrm>
          <a:prstGeom prst="rect">
            <a:avLst/>
          </a:prstGeom>
        </p:spPr>
        <p:txBody>
          <a:bodyPr vert="horz" lIns="0" tIns="46800" rIns="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3580" y="6476256"/>
            <a:ext cx="1224841" cy="259825"/>
          </a:xfrm>
          <a:prstGeom prst="rect">
            <a:avLst/>
          </a:prstGeom>
        </p:spPr>
        <p:txBody>
          <a:bodyPr vert="horz" lIns="91440" tIns="45720" rIns="91440" bIns="46800" rtlCol="0" anchor="t" anchorCtr="0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fld id="{380F0368-ED71-4380-8A0A-C8EC1E4B6E2D}" type="datetimeFigureOut">
              <a:rPr lang="en-IE" smtClean="0"/>
              <a:pPr/>
              <a:t>14/06/2024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2538" y="6480487"/>
            <a:ext cx="4174482" cy="255326"/>
          </a:xfrm>
          <a:prstGeom prst="rect">
            <a:avLst/>
          </a:prstGeom>
        </p:spPr>
        <p:txBody>
          <a:bodyPr vert="horz" lIns="0" tIns="45720" rIns="91440" bIns="46800" rtlCol="0" anchor="t" anchorCtr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5938" y="6476256"/>
            <a:ext cx="509046" cy="259557"/>
          </a:xfrm>
          <a:prstGeom prst="rect">
            <a:avLst/>
          </a:prstGeom>
        </p:spPr>
        <p:txBody>
          <a:bodyPr vert="horz" lIns="0" tIns="45720" rIns="91440" bIns="46800" rtlCol="0" anchor="t" anchorCtr="0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algn="l"/>
            <a:fld id="{4A13BAFD-C6E1-49C5-8C3D-26FF884B8F3D}" type="slidenum">
              <a:rPr lang="en-IE" smtClean="0"/>
              <a:pPr algn="l"/>
              <a:t>‹#›</a:t>
            </a:fld>
            <a:endParaRPr lang="en-IE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9252268" y="6477000"/>
            <a:ext cx="2403157" cy="246221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r"/>
            <a:r>
              <a:rPr lang="en-IE" sz="1000" b="1" dirty="0">
                <a:solidFill>
                  <a:schemeClr val="bg1"/>
                </a:solidFill>
              </a:rPr>
              <a:t>nienetworks.co.uk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33400" y="1074675"/>
            <a:ext cx="11122819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5"/>
                </a:gs>
                <a:gs pos="30000">
                  <a:schemeClr val="tx1"/>
                </a:gs>
                <a:gs pos="60000">
                  <a:schemeClr val="accent6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4"/>
          <p:cNvGrpSpPr>
            <a:grpSpLocks noChangeAspect="1"/>
          </p:cNvGrpSpPr>
          <p:nvPr userDrawn="1"/>
        </p:nvGrpSpPr>
        <p:grpSpPr bwMode="auto">
          <a:xfrm>
            <a:off x="10474329" y="496435"/>
            <a:ext cx="1182688" cy="385762"/>
            <a:chOff x="6598" y="576"/>
            <a:chExt cx="745" cy="243"/>
          </a:xfrm>
        </p:grpSpPr>
        <p:sp>
          <p:nvSpPr>
            <p:cNvPr id="21" name="Freeform 5"/>
            <p:cNvSpPr>
              <a:spLocks/>
            </p:cNvSpPr>
            <p:nvPr userDrawn="1"/>
          </p:nvSpPr>
          <p:spPr bwMode="auto">
            <a:xfrm>
              <a:off x="6918" y="666"/>
              <a:ext cx="63" cy="64"/>
            </a:xfrm>
            <a:custGeom>
              <a:avLst/>
              <a:gdLst>
                <a:gd name="T0" fmla="*/ 15 w 44"/>
                <a:gd name="T1" fmla="*/ 27 h 45"/>
                <a:gd name="T2" fmla="*/ 12 w 44"/>
                <a:gd name="T3" fmla="*/ 36 h 45"/>
                <a:gd name="T4" fmla="*/ 31 w 44"/>
                <a:gd name="T5" fmla="*/ 36 h 45"/>
                <a:gd name="T6" fmla="*/ 31 w 44"/>
                <a:gd name="T7" fmla="*/ 40 h 45"/>
                <a:gd name="T8" fmla="*/ 26 w 44"/>
                <a:gd name="T9" fmla="*/ 45 h 45"/>
                <a:gd name="T10" fmla="*/ 3 w 44"/>
                <a:gd name="T11" fmla="*/ 45 h 45"/>
                <a:gd name="T12" fmla="*/ 1 w 44"/>
                <a:gd name="T13" fmla="*/ 40 h 45"/>
                <a:gd name="T14" fmla="*/ 15 w 44"/>
                <a:gd name="T15" fmla="*/ 1 h 45"/>
                <a:gd name="T16" fmla="*/ 19 w 44"/>
                <a:gd name="T17" fmla="*/ 0 h 45"/>
                <a:gd name="T18" fmla="*/ 44 w 44"/>
                <a:gd name="T19" fmla="*/ 0 h 45"/>
                <a:gd name="T20" fmla="*/ 43 w 44"/>
                <a:gd name="T21" fmla="*/ 4 h 45"/>
                <a:gd name="T22" fmla="*/ 39 w 44"/>
                <a:gd name="T23" fmla="*/ 9 h 45"/>
                <a:gd name="T24" fmla="*/ 21 w 44"/>
                <a:gd name="T25" fmla="*/ 9 h 45"/>
                <a:gd name="T26" fmla="*/ 18 w 44"/>
                <a:gd name="T27" fmla="*/ 18 h 45"/>
                <a:gd name="T28" fmla="*/ 34 w 44"/>
                <a:gd name="T29" fmla="*/ 18 h 45"/>
                <a:gd name="T30" fmla="*/ 34 w 44"/>
                <a:gd name="T31" fmla="*/ 22 h 45"/>
                <a:gd name="T32" fmla="*/ 30 w 44"/>
                <a:gd name="T33" fmla="*/ 27 h 45"/>
                <a:gd name="T34" fmla="*/ 15 w 44"/>
                <a:gd name="T35" fmla="*/ 2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5">
                  <a:moveTo>
                    <a:pt x="15" y="27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8"/>
                    <a:pt x="31" y="40"/>
                  </a:cubicBezTo>
                  <a:cubicBezTo>
                    <a:pt x="30" y="42"/>
                    <a:pt x="28" y="45"/>
                    <a:pt x="26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1" y="45"/>
                    <a:pt x="0" y="44"/>
                    <a:pt x="1" y="4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1"/>
                    <a:pt x="17" y="0"/>
                    <a:pt x="19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1"/>
                    <a:pt x="44" y="2"/>
                    <a:pt x="43" y="4"/>
                  </a:cubicBezTo>
                  <a:cubicBezTo>
                    <a:pt x="42" y="7"/>
                    <a:pt x="40" y="9"/>
                    <a:pt x="39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5" y="19"/>
                    <a:pt x="35" y="20"/>
                    <a:pt x="34" y="22"/>
                  </a:cubicBezTo>
                  <a:cubicBezTo>
                    <a:pt x="33" y="25"/>
                    <a:pt x="31" y="27"/>
                    <a:pt x="30" y="27"/>
                  </a:cubicBezTo>
                  <a:lnTo>
                    <a:pt x="15" y="2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2" name="Freeform 6"/>
            <p:cNvSpPr>
              <a:spLocks/>
            </p:cNvSpPr>
            <p:nvPr userDrawn="1"/>
          </p:nvSpPr>
          <p:spPr bwMode="auto">
            <a:xfrm>
              <a:off x="6968" y="666"/>
              <a:ext cx="33" cy="64"/>
            </a:xfrm>
            <a:custGeom>
              <a:avLst/>
              <a:gdLst>
                <a:gd name="T0" fmla="*/ 11 w 23"/>
                <a:gd name="T1" fmla="*/ 34 h 45"/>
                <a:gd name="T2" fmla="*/ 13 w 23"/>
                <a:gd name="T3" fmla="*/ 37 h 45"/>
                <a:gd name="T4" fmla="*/ 17 w 23"/>
                <a:gd name="T5" fmla="*/ 37 h 45"/>
                <a:gd name="T6" fmla="*/ 16 w 23"/>
                <a:gd name="T7" fmla="*/ 40 h 45"/>
                <a:gd name="T8" fmla="*/ 6 w 23"/>
                <a:gd name="T9" fmla="*/ 45 h 45"/>
                <a:gd name="T10" fmla="*/ 2 w 23"/>
                <a:gd name="T11" fmla="*/ 36 h 45"/>
                <a:gd name="T12" fmla="*/ 14 w 23"/>
                <a:gd name="T13" fmla="*/ 2 h 45"/>
                <a:gd name="T14" fmla="*/ 19 w 23"/>
                <a:gd name="T15" fmla="*/ 0 h 45"/>
                <a:gd name="T16" fmla="*/ 22 w 23"/>
                <a:gd name="T17" fmla="*/ 4 h 45"/>
                <a:gd name="T18" fmla="*/ 11 w 23"/>
                <a:gd name="T19" fmla="*/ 3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45">
                  <a:moveTo>
                    <a:pt x="11" y="34"/>
                  </a:moveTo>
                  <a:cubicBezTo>
                    <a:pt x="10" y="36"/>
                    <a:pt x="11" y="37"/>
                    <a:pt x="13" y="37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7" y="38"/>
                    <a:pt x="17" y="39"/>
                    <a:pt x="16" y="40"/>
                  </a:cubicBezTo>
                  <a:cubicBezTo>
                    <a:pt x="15" y="42"/>
                    <a:pt x="13" y="45"/>
                    <a:pt x="6" y="45"/>
                  </a:cubicBezTo>
                  <a:cubicBezTo>
                    <a:pt x="1" y="45"/>
                    <a:pt x="0" y="41"/>
                    <a:pt x="2" y="36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1"/>
                    <a:pt x="17" y="0"/>
                    <a:pt x="19" y="0"/>
                  </a:cubicBezTo>
                  <a:cubicBezTo>
                    <a:pt x="22" y="0"/>
                    <a:pt x="23" y="2"/>
                    <a:pt x="22" y="4"/>
                  </a:cubicBezTo>
                  <a:lnTo>
                    <a:pt x="11" y="34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auto">
            <a:xfrm>
              <a:off x="6995" y="683"/>
              <a:ext cx="48" cy="47"/>
            </a:xfrm>
            <a:custGeom>
              <a:avLst/>
              <a:gdLst>
                <a:gd name="T0" fmla="*/ 11 w 34"/>
                <a:gd name="T1" fmla="*/ 19 h 33"/>
                <a:gd name="T2" fmla="*/ 15 w 34"/>
                <a:gd name="T3" fmla="*/ 25 h 33"/>
                <a:gd name="T4" fmla="*/ 26 w 34"/>
                <a:gd name="T5" fmla="*/ 23 h 33"/>
                <a:gd name="T6" fmla="*/ 26 w 34"/>
                <a:gd name="T7" fmla="*/ 26 h 33"/>
                <a:gd name="T8" fmla="*/ 23 w 34"/>
                <a:gd name="T9" fmla="*/ 30 h 33"/>
                <a:gd name="T10" fmla="*/ 12 w 34"/>
                <a:gd name="T11" fmla="*/ 33 h 33"/>
                <a:gd name="T12" fmla="*/ 4 w 34"/>
                <a:gd name="T13" fmla="*/ 16 h 33"/>
                <a:gd name="T14" fmla="*/ 24 w 34"/>
                <a:gd name="T15" fmla="*/ 0 h 33"/>
                <a:gd name="T16" fmla="*/ 30 w 34"/>
                <a:gd name="T17" fmla="*/ 15 h 33"/>
                <a:gd name="T18" fmla="*/ 28 w 34"/>
                <a:gd name="T19" fmla="*/ 19 h 33"/>
                <a:gd name="T20" fmla="*/ 11 w 34"/>
                <a:gd name="T21" fmla="*/ 19 h 33"/>
                <a:gd name="T22" fmla="*/ 13 w 34"/>
                <a:gd name="T23" fmla="*/ 14 h 33"/>
                <a:gd name="T24" fmla="*/ 23 w 34"/>
                <a:gd name="T25" fmla="*/ 14 h 33"/>
                <a:gd name="T26" fmla="*/ 21 w 34"/>
                <a:gd name="T27" fmla="*/ 8 h 33"/>
                <a:gd name="T28" fmla="*/ 13 w 34"/>
                <a:gd name="T29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33">
                  <a:moveTo>
                    <a:pt x="11" y="19"/>
                  </a:moveTo>
                  <a:cubicBezTo>
                    <a:pt x="11" y="23"/>
                    <a:pt x="12" y="25"/>
                    <a:pt x="15" y="25"/>
                  </a:cubicBezTo>
                  <a:cubicBezTo>
                    <a:pt x="19" y="25"/>
                    <a:pt x="23" y="24"/>
                    <a:pt x="26" y="23"/>
                  </a:cubicBezTo>
                  <a:cubicBezTo>
                    <a:pt x="26" y="23"/>
                    <a:pt x="27" y="25"/>
                    <a:pt x="26" y="26"/>
                  </a:cubicBezTo>
                  <a:cubicBezTo>
                    <a:pt x="25" y="28"/>
                    <a:pt x="24" y="30"/>
                    <a:pt x="23" y="30"/>
                  </a:cubicBezTo>
                  <a:cubicBezTo>
                    <a:pt x="20" y="32"/>
                    <a:pt x="17" y="33"/>
                    <a:pt x="12" y="33"/>
                  </a:cubicBezTo>
                  <a:cubicBezTo>
                    <a:pt x="3" y="33"/>
                    <a:pt x="0" y="26"/>
                    <a:pt x="4" y="16"/>
                  </a:cubicBezTo>
                  <a:cubicBezTo>
                    <a:pt x="7" y="6"/>
                    <a:pt x="16" y="0"/>
                    <a:pt x="24" y="0"/>
                  </a:cubicBezTo>
                  <a:cubicBezTo>
                    <a:pt x="31" y="0"/>
                    <a:pt x="34" y="6"/>
                    <a:pt x="30" y="15"/>
                  </a:cubicBezTo>
                  <a:cubicBezTo>
                    <a:pt x="30" y="16"/>
                    <a:pt x="29" y="18"/>
                    <a:pt x="28" y="19"/>
                  </a:cubicBezTo>
                  <a:lnTo>
                    <a:pt x="11" y="19"/>
                  </a:lnTo>
                  <a:close/>
                  <a:moveTo>
                    <a:pt x="13" y="14"/>
                  </a:moveTo>
                  <a:cubicBezTo>
                    <a:pt x="23" y="14"/>
                    <a:pt x="23" y="14"/>
                    <a:pt x="23" y="14"/>
                  </a:cubicBezTo>
                  <a:cubicBezTo>
                    <a:pt x="24" y="10"/>
                    <a:pt x="24" y="8"/>
                    <a:pt x="21" y="8"/>
                  </a:cubicBezTo>
                  <a:cubicBezTo>
                    <a:pt x="19" y="8"/>
                    <a:pt x="16" y="10"/>
                    <a:pt x="13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4" name="Freeform 8"/>
            <p:cNvSpPr>
              <a:spLocks/>
            </p:cNvSpPr>
            <p:nvPr userDrawn="1"/>
          </p:nvSpPr>
          <p:spPr bwMode="auto">
            <a:xfrm>
              <a:off x="7037" y="683"/>
              <a:ext cx="46" cy="47"/>
            </a:xfrm>
            <a:custGeom>
              <a:avLst/>
              <a:gdLst>
                <a:gd name="T0" fmla="*/ 27 w 32"/>
                <a:gd name="T1" fmla="*/ 11 h 33"/>
                <a:gd name="T2" fmla="*/ 21 w 32"/>
                <a:gd name="T3" fmla="*/ 9 h 33"/>
                <a:gd name="T4" fmla="*/ 12 w 32"/>
                <a:gd name="T5" fmla="*/ 17 h 33"/>
                <a:gd name="T6" fmla="*/ 16 w 32"/>
                <a:gd name="T7" fmla="*/ 25 h 33"/>
                <a:gd name="T8" fmla="*/ 24 w 32"/>
                <a:gd name="T9" fmla="*/ 23 h 33"/>
                <a:gd name="T10" fmla="*/ 24 w 32"/>
                <a:gd name="T11" fmla="*/ 27 h 33"/>
                <a:gd name="T12" fmla="*/ 20 w 32"/>
                <a:gd name="T13" fmla="*/ 31 h 33"/>
                <a:gd name="T14" fmla="*/ 12 w 32"/>
                <a:gd name="T15" fmla="*/ 33 h 33"/>
                <a:gd name="T16" fmla="*/ 4 w 32"/>
                <a:gd name="T17" fmla="*/ 17 h 33"/>
                <a:gd name="T18" fmla="*/ 24 w 32"/>
                <a:gd name="T19" fmla="*/ 0 h 33"/>
                <a:gd name="T20" fmla="*/ 31 w 32"/>
                <a:gd name="T21" fmla="*/ 3 h 33"/>
                <a:gd name="T22" fmla="*/ 31 w 32"/>
                <a:gd name="T23" fmla="*/ 6 h 33"/>
                <a:gd name="T24" fmla="*/ 27 w 32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3">
                  <a:moveTo>
                    <a:pt x="27" y="11"/>
                  </a:moveTo>
                  <a:cubicBezTo>
                    <a:pt x="25" y="10"/>
                    <a:pt x="24" y="9"/>
                    <a:pt x="21" y="9"/>
                  </a:cubicBezTo>
                  <a:cubicBezTo>
                    <a:pt x="18" y="9"/>
                    <a:pt x="14" y="11"/>
                    <a:pt x="12" y="17"/>
                  </a:cubicBezTo>
                  <a:cubicBezTo>
                    <a:pt x="10" y="22"/>
                    <a:pt x="12" y="25"/>
                    <a:pt x="16" y="25"/>
                  </a:cubicBezTo>
                  <a:cubicBezTo>
                    <a:pt x="19" y="25"/>
                    <a:pt x="22" y="24"/>
                    <a:pt x="24" y="23"/>
                  </a:cubicBezTo>
                  <a:cubicBezTo>
                    <a:pt x="25" y="24"/>
                    <a:pt x="25" y="25"/>
                    <a:pt x="24" y="27"/>
                  </a:cubicBezTo>
                  <a:cubicBezTo>
                    <a:pt x="23" y="29"/>
                    <a:pt x="22" y="30"/>
                    <a:pt x="20" y="31"/>
                  </a:cubicBezTo>
                  <a:cubicBezTo>
                    <a:pt x="19" y="32"/>
                    <a:pt x="16" y="33"/>
                    <a:pt x="12" y="33"/>
                  </a:cubicBezTo>
                  <a:cubicBezTo>
                    <a:pt x="3" y="33"/>
                    <a:pt x="0" y="27"/>
                    <a:pt x="4" y="17"/>
                  </a:cubicBezTo>
                  <a:cubicBezTo>
                    <a:pt x="8" y="5"/>
                    <a:pt x="17" y="0"/>
                    <a:pt x="24" y="0"/>
                  </a:cubicBezTo>
                  <a:cubicBezTo>
                    <a:pt x="28" y="0"/>
                    <a:pt x="29" y="1"/>
                    <a:pt x="31" y="3"/>
                  </a:cubicBezTo>
                  <a:cubicBezTo>
                    <a:pt x="31" y="3"/>
                    <a:pt x="32" y="4"/>
                    <a:pt x="31" y="6"/>
                  </a:cubicBezTo>
                  <a:cubicBezTo>
                    <a:pt x="31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5" name="Freeform 9"/>
            <p:cNvSpPr>
              <a:spLocks/>
            </p:cNvSpPr>
            <p:nvPr userDrawn="1"/>
          </p:nvSpPr>
          <p:spPr bwMode="auto">
            <a:xfrm>
              <a:off x="7080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1 w 26"/>
                <a:gd name="T3" fmla="*/ 29 h 40"/>
                <a:gd name="T4" fmla="*/ 12 w 26"/>
                <a:gd name="T5" fmla="*/ 32 h 40"/>
                <a:gd name="T6" fmla="*/ 18 w 26"/>
                <a:gd name="T7" fmla="*/ 32 h 40"/>
                <a:gd name="T8" fmla="*/ 17 w 26"/>
                <a:gd name="T9" fmla="*/ 35 h 40"/>
                <a:gd name="T10" fmla="*/ 7 w 26"/>
                <a:gd name="T11" fmla="*/ 40 h 40"/>
                <a:gd name="T12" fmla="*/ 2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4 w 26"/>
                <a:gd name="T19" fmla="*/ 12 h 40"/>
                <a:gd name="T20" fmla="*/ 9 w 26"/>
                <a:gd name="T21" fmla="*/ 8 h 40"/>
                <a:gd name="T22" fmla="*/ 10 w 26"/>
                <a:gd name="T23" fmla="*/ 8 h 40"/>
                <a:gd name="T24" fmla="*/ 13 w 26"/>
                <a:gd name="T25" fmla="*/ 1 h 40"/>
                <a:gd name="T26" fmla="*/ 17 w 26"/>
                <a:gd name="T27" fmla="*/ 0 h 40"/>
                <a:gd name="T28" fmla="*/ 20 w 26"/>
                <a:gd name="T29" fmla="*/ 4 h 40"/>
                <a:gd name="T30" fmla="*/ 18 w 26"/>
                <a:gd name="T31" fmla="*/ 8 h 40"/>
                <a:gd name="T32" fmla="*/ 25 w 26"/>
                <a:gd name="T33" fmla="*/ 8 h 40"/>
                <a:gd name="T34" fmla="*/ 25 w 26"/>
                <a:gd name="T35" fmla="*/ 11 h 40"/>
                <a:gd name="T36" fmla="*/ 20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7" y="35"/>
                  </a:cubicBezTo>
                  <a:cubicBezTo>
                    <a:pt x="16" y="37"/>
                    <a:pt x="14" y="40"/>
                    <a:pt x="7" y="40"/>
                  </a:cubicBezTo>
                  <a:cubicBezTo>
                    <a:pt x="2" y="40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4" y="12"/>
                  </a:cubicBezTo>
                  <a:cubicBezTo>
                    <a:pt x="5" y="10"/>
                    <a:pt x="6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7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9"/>
                    <a:pt x="26" y="10"/>
                    <a:pt x="25" y="11"/>
                  </a:cubicBezTo>
                  <a:cubicBezTo>
                    <a:pt x="25" y="13"/>
                    <a:pt x="23" y="15"/>
                    <a:pt x="20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7111" y="683"/>
              <a:ext cx="47" cy="47"/>
            </a:xfrm>
            <a:custGeom>
              <a:avLst/>
              <a:gdLst>
                <a:gd name="T0" fmla="*/ 18 w 33"/>
                <a:gd name="T1" fmla="*/ 5 h 33"/>
                <a:gd name="T2" fmla="*/ 28 w 33"/>
                <a:gd name="T3" fmla="*/ 0 h 33"/>
                <a:gd name="T4" fmla="*/ 31 w 33"/>
                <a:gd name="T5" fmla="*/ 7 h 33"/>
                <a:gd name="T6" fmla="*/ 23 w 33"/>
                <a:gd name="T7" fmla="*/ 15 h 33"/>
                <a:gd name="T8" fmla="*/ 20 w 33"/>
                <a:gd name="T9" fmla="*/ 14 h 33"/>
                <a:gd name="T10" fmla="*/ 19 w 33"/>
                <a:gd name="T11" fmla="*/ 11 h 33"/>
                <a:gd name="T12" fmla="*/ 16 w 33"/>
                <a:gd name="T13" fmla="*/ 12 h 33"/>
                <a:gd name="T14" fmla="*/ 9 w 33"/>
                <a:gd name="T15" fmla="*/ 32 h 33"/>
                <a:gd name="T16" fmla="*/ 4 w 33"/>
                <a:gd name="T17" fmla="*/ 33 h 33"/>
                <a:gd name="T18" fmla="*/ 1 w 33"/>
                <a:gd name="T19" fmla="*/ 28 h 33"/>
                <a:gd name="T20" fmla="*/ 7 w 33"/>
                <a:gd name="T21" fmla="*/ 11 h 33"/>
                <a:gd name="T22" fmla="*/ 7 w 33"/>
                <a:gd name="T23" fmla="*/ 9 h 33"/>
                <a:gd name="T24" fmla="*/ 5 w 33"/>
                <a:gd name="T25" fmla="*/ 9 h 33"/>
                <a:gd name="T26" fmla="*/ 5 w 33"/>
                <a:gd name="T27" fmla="*/ 5 h 33"/>
                <a:gd name="T28" fmla="*/ 13 w 33"/>
                <a:gd name="T29" fmla="*/ 1 h 33"/>
                <a:gd name="T30" fmla="*/ 18 w 33"/>
                <a:gd name="T31" fmla="*/ 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3">
                  <a:moveTo>
                    <a:pt x="18" y="5"/>
                  </a:moveTo>
                  <a:cubicBezTo>
                    <a:pt x="21" y="2"/>
                    <a:pt x="25" y="0"/>
                    <a:pt x="28" y="0"/>
                  </a:cubicBezTo>
                  <a:cubicBezTo>
                    <a:pt x="32" y="0"/>
                    <a:pt x="33" y="3"/>
                    <a:pt x="31" y="7"/>
                  </a:cubicBezTo>
                  <a:cubicBezTo>
                    <a:pt x="29" y="13"/>
                    <a:pt x="26" y="15"/>
                    <a:pt x="23" y="15"/>
                  </a:cubicBezTo>
                  <a:cubicBezTo>
                    <a:pt x="22" y="15"/>
                    <a:pt x="21" y="14"/>
                    <a:pt x="20" y="14"/>
                  </a:cubicBezTo>
                  <a:cubicBezTo>
                    <a:pt x="21" y="12"/>
                    <a:pt x="21" y="11"/>
                    <a:pt x="19" y="11"/>
                  </a:cubicBezTo>
                  <a:cubicBezTo>
                    <a:pt x="18" y="11"/>
                    <a:pt x="17" y="11"/>
                    <a:pt x="16" y="1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3"/>
                    <a:pt x="4" y="33"/>
                  </a:cubicBezTo>
                  <a:cubicBezTo>
                    <a:pt x="2" y="33"/>
                    <a:pt x="0" y="32"/>
                    <a:pt x="1" y="2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7"/>
                    <a:pt x="5" y="5"/>
                  </a:cubicBezTo>
                  <a:cubicBezTo>
                    <a:pt x="6" y="3"/>
                    <a:pt x="9" y="1"/>
                    <a:pt x="13" y="1"/>
                  </a:cubicBezTo>
                  <a:cubicBezTo>
                    <a:pt x="16" y="1"/>
                    <a:pt x="18" y="2"/>
                    <a:pt x="18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7" name="Freeform 11"/>
            <p:cNvSpPr>
              <a:spLocks noEditPoints="1"/>
            </p:cNvSpPr>
            <p:nvPr userDrawn="1"/>
          </p:nvSpPr>
          <p:spPr bwMode="auto">
            <a:xfrm>
              <a:off x="7152" y="666"/>
              <a:ext cx="33" cy="64"/>
            </a:xfrm>
            <a:custGeom>
              <a:avLst/>
              <a:gdLst>
                <a:gd name="T0" fmla="*/ 17 w 23"/>
                <a:gd name="T1" fmla="*/ 20 h 45"/>
                <a:gd name="T2" fmla="*/ 11 w 23"/>
                <a:gd name="T3" fmla="*/ 36 h 45"/>
                <a:gd name="T4" fmla="*/ 12 w 23"/>
                <a:gd name="T5" fmla="*/ 38 h 45"/>
                <a:gd name="T6" fmla="*/ 14 w 23"/>
                <a:gd name="T7" fmla="*/ 38 h 45"/>
                <a:gd name="T8" fmla="*/ 14 w 23"/>
                <a:gd name="T9" fmla="*/ 41 h 45"/>
                <a:gd name="T10" fmla="*/ 6 w 23"/>
                <a:gd name="T11" fmla="*/ 45 h 45"/>
                <a:gd name="T12" fmla="*/ 2 w 23"/>
                <a:gd name="T13" fmla="*/ 38 h 45"/>
                <a:gd name="T14" fmla="*/ 7 w 23"/>
                <a:gd name="T15" fmla="*/ 23 h 45"/>
                <a:gd name="T16" fmla="*/ 7 w 23"/>
                <a:gd name="T17" fmla="*/ 21 h 45"/>
                <a:gd name="T18" fmla="*/ 5 w 23"/>
                <a:gd name="T19" fmla="*/ 21 h 45"/>
                <a:gd name="T20" fmla="*/ 5 w 23"/>
                <a:gd name="T21" fmla="*/ 18 h 45"/>
                <a:gd name="T22" fmla="*/ 13 w 23"/>
                <a:gd name="T23" fmla="*/ 13 h 45"/>
                <a:gd name="T24" fmla="*/ 17 w 23"/>
                <a:gd name="T25" fmla="*/ 20 h 45"/>
                <a:gd name="T26" fmla="*/ 19 w 23"/>
                <a:gd name="T27" fmla="*/ 0 h 45"/>
                <a:gd name="T28" fmla="*/ 22 w 23"/>
                <a:gd name="T29" fmla="*/ 5 h 45"/>
                <a:gd name="T30" fmla="*/ 15 w 23"/>
                <a:gd name="T31" fmla="*/ 10 h 45"/>
                <a:gd name="T32" fmla="*/ 12 w 23"/>
                <a:gd name="T33" fmla="*/ 5 h 45"/>
                <a:gd name="T34" fmla="*/ 19 w 23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45">
                  <a:moveTo>
                    <a:pt x="17" y="20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0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1"/>
                    <a:pt x="7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5" y="18"/>
                  </a:cubicBezTo>
                  <a:cubicBezTo>
                    <a:pt x="7" y="14"/>
                    <a:pt x="9" y="13"/>
                    <a:pt x="13" y="13"/>
                  </a:cubicBezTo>
                  <a:cubicBezTo>
                    <a:pt x="16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3" y="2"/>
                    <a:pt x="22" y="5"/>
                  </a:cubicBezTo>
                  <a:cubicBezTo>
                    <a:pt x="21" y="8"/>
                    <a:pt x="19" y="10"/>
                    <a:pt x="15" y="10"/>
                  </a:cubicBezTo>
                  <a:cubicBezTo>
                    <a:pt x="12" y="10"/>
                    <a:pt x="11" y="8"/>
                    <a:pt x="12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8" name="Freeform 12"/>
            <p:cNvSpPr>
              <a:spLocks/>
            </p:cNvSpPr>
            <p:nvPr userDrawn="1"/>
          </p:nvSpPr>
          <p:spPr bwMode="auto">
            <a:xfrm>
              <a:off x="7176" y="683"/>
              <a:ext cx="44" cy="47"/>
            </a:xfrm>
            <a:custGeom>
              <a:avLst/>
              <a:gdLst>
                <a:gd name="T0" fmla="*/ 27 w 31"/>
                <a:gd name="T1" fmla="*/ 11 h 33"/>
                <a:gd name="T2" fmla="*/ 20 w 31"/>
                <a:gd name="T3" fmla="*/ 9 h 33"/>
                <a:gd name="T4" fmla="*/ 11 w 31"/>
                <a:gd name="T5" fmla="*/ 17 h 33"/>
                <a:gd name="T6" fmla="*/ 15 w 31"/>
                <a:gd name="T7" fmla="*/ 25 h 33"/>
                <a:gd name="T8" fmla="*/ 24 w 31"/>
                <a:gd name="T9" fmla="*/ 23 h 33"/>
                <a:gd name="T10" fmla="*/ 23 w 31"/>
                <a:gd name="T11" fmla="*/ 27 h 33"/>
                <a:gd name="T12" fmla="*/ 19 w 31"/>
                <a:gd name="T13" fmla="*/ 31 h 33"/>
                <a:gd name="T14" fmla="*/ 11 w 31"/>
                <a:gd name="T15" fmla="*/ 33 h 33"/>
                <a:gd name="T16" fmla="*/ 3 w 31"/>
                <a:gd name="T17" fmla="*/ 17 h 33"/>
                <a:gd name="T18" fmla="*/ 23 w 31"/>
                <a:gd name="T19" fmla="*/ 0 h 33"/>
                <a:gd name="T20" fmla="*/ 30 w 31"/>
                <a:gd name="T21" fmla="*/ 3 h 33"/>
                <a:gd name="T22" fmla="*/ 30 w 31"/>
                <a:gd name="T23" fmla="*/ 6 h 33"/>
                <a:gd name="T24" fmla="*/ 27 w 31"/>
                <a:gd name="T25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3">
                  <a:moveTo>
                    <a:pt x="27" y="11"/>
                  </a:moveTo>
                  <a:cubicBezTo>
                    <a:pt x="24" y="10"/>
                    <a:pt x="23" y="9"/>
                    <a:pt x="20" y="9"/>
                  </a:cubicBezTo>
                  <a:cubicBezTo>
                    <a:pt x="17" y="9"/>
                    <a:pt x="14" y="11"/>
                    <a:pt x="11" y="17"/>
                  </a:cubicBezTo>
                  <a:cubicBezTo>
                    <a:pt x="10" y="22"/>
                    <a:pt x="11" y="25"/>
                    <a:pt x="15" y="25"/>
                  </a:cubicBezTo>
                  <a:cubicBezTo>
                    <a:pt x="18" y="25"/>
                    <a:pt x="21" y="24"/>
                    <a:pt x="24" y="23"/>
                  </a:cubicBezTo>
                  <a:cubicBezTo>
                    <a:pt x="24" y="24"/>
                    <a:pt x="24" y="25"/>
                    <a:pt x="23" y="27"/>
                  </a:cubicBezTo>
                  <a:cubicBezTo>
                    <a:pt x="23" y="29"/>
                    <a:pt x="21" y="30"/>
                    <a:pt x="19" y="31"/>
                  </a:cubicBezTo>
                  <a:cubicBezTo>
                    <a:pt x="18" y="32"/>
                    <a:pt x="15" y="33"/>
                    <a:pt x="11" y="33"/>
                  </a:cubicBezTo>
                  <a:cubicBezTo>
                    <a:pt x="3" y="33"/>
                    <a:pt x="0" y="27"/>
                    <a:pt x="3" y="17"/>
                  </a:cubicBezTo>
                  <a:cubicBezTo>
                    <a:pt x="8" y="5"/>
                    <a:pt x="17" y="0"/>
                    <a:pt x="23" y="0"/>
                  </a:cubicBezTo>
                  <a:cubicBezTo>
                    <a:pt x="27" y="0"/>
                    <a:pt x="29" y="1"/>
                    <a:pt x="30" y="3"/>
                  </a:cubicBezTo>
                  <a:cubicBezTo>
                    <a:pt x="31" y="3"/>
                    <a:pt x="31" y="4"/>
                    <a:pt x="30" y="6"/>
                  </a:cubicBezTo>
                  <a:cubicBezTo>
                    <a:pt x="30" y="7"/>
                    <a:pt x="29" y="9"/>
                    <a:pt x="27" y="1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29" name="Freeform 13"/>
            <p:cNvSpPr>
              <a:spLocks noEditPoints="1"/>
            </p:cNvSpPr>
            <p:nvPr userDrawn="1"/>
          </p:nvSpPr>
          <p:spPr bwMode="auto">
            <a:xfrm>
              <a:off x="7217" y="666"/>
              <a:ext cx="34" cy="64"/>
            </a:xfrm>
            <a:custGeom>
              <a:avLst/>
              <a:gdLst>
                <a:gd name="T0" fmla="*/ 17 w 24"/>
                <a:gd name="T1" fmla="*/ 20 h 45"/>
                <a:gd name="T2" fmla="*/ 12 w 24"/>
                <a:gd name="T3" fmla="*/ 36 h 45"/>
                <a:gd name="T4" fmla="*/ 12 w 24"/>
                <a:gd name="T5" fmla="*/ 38 h 45"/>
                <a:gd name="T6" fmla="*/ 14 w 24"/>
                <a:gd name="T7" fmla="*/ 38 h 45"/>
                <a:gd name="T8" fmla="*/ 14 w 24"/>
                <a:gd name="T9" fmla="*/ 41 h 45"/>
                <a:gd name="T10" fmla="*/ 6 w 24"/>
                <a:gd name="T11" fmla="*/ 45 h 45"/>
                <a:gd name="T12" fmla="*/ 2 w 24"/>
                <a:gd name="T13" fmla="*/ 38 h 45"/>
                <a:gd name="T14" fmla="*/ 8 w 24"/>
                <a:gd name="T15" fmla="*/ 23 h 45"/>
                <a:gd name="T16" fmla="*/ 7 w 24"/>
                <a:gd name="T17" fmla="*/ 21 h 45"/>
                <a:gd name="T18" fmla="*/ 5 w 24"/>
                <a:gd name="T19" fmla="*/ 21 h 45"/>
                <a:gd name="T20" fmla="*/ 6 w 24"/>
                <a:gd name="T21" fmla="*/ 18 h 45"/>
                <a:gd name="T22" fmla="*/ 13 w 24"/>
                <a:gd name="T23" fmla="*/ 13 h 45"/>
                <a:gd name="T24" fmla="*/ 17 w 24"/>
                <a:gd name="T25" fmla="*/ 20 h 45"/>
                <a:gd name="T26" fmla="*/ 19 w 24"/>
                <a:gd name="T27" fmla="*/ 0 h 45"/>
                <a:gd name="T28" fmla="*/ 22 w 24"/>
                <a:gd name="T29" fmla="*/ 5 h 45"/>
                <a:gd name="T30" fmla="*/ 16 w 24"/>
                <a:gd name="T31" fmla="*/ 10 h 45"/>
                <a:gd name="T32" fmla="*/ 13 w 24"/>
                <a:gd name="T33" fmla="*/ 5 h 45"/>
                <a:gd name="T34" fmla="*/ 19 w 24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45">
                  <a:moveTo>
                    <a:pt x="17" y="20"/>
                  </a:moveTo>
                  <a:cubicBezTo>
                    <a:pt x="12" y="36"/>
                    <a:pt x="12" y="36"/>
                    <a:pt x="12" y="36"/>
                  </a:cubicBezTo>
                  <a:cubicBezTo>
                    <a:pt x="11" y="37"/>
                    <a:pt x="11" y="38"/>
                    <a:pt x="12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41"/>
                  </a:cubicBezTo>
                  <a:cubicBezTo>
                    <a:pt x="13" y="43"/>
                    <a:pt x="11" y="45"/>
                    <a:pt x="6" y="45"/>
                  </a:cubicBezTo>
                  <a:cubicBezTo>
                    <a:pt x="2" y="45"/>
                    <a:pt x="0" y="43"/>
                    <a:pt x="2" y="38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1"/>
                    <a:pt x="8" y="21"/>
                    <a:pt x="7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4"/>
                    <a:pt x="10" y="13"/>
                    <a:pt x="13" y="13"/>
                  </a:cubicBezTo>
                  <a:cubicBezTo>
                    <a:pt x="17" y="13"/>
                    <a:pt x="19" y="14"/>
                    <a:pt x="17" y="20"/>
                  </a:cubicBezTo>
                  <a:close/>
                  <a:moveTo>
                    <a:pt x="19" y="0"/>
                  </a:moveTo>
                  <a:cubicBezTo>
                    <a:pt x="22" y="0"/>
                    <a:pt x="24" y="2"/>
                    <a:pt x="22" y="5"/>
                  </a:cubicBezTo>
                  <a:cubicBezTo>
                    <a:pt x="21" y="8"/>
                    <a:pt x="19" y="10"/>
                    <a:pt x="16" y="10"/>
                  </a:cubicBezTo>
                  <a:cubicBezTo>
                    <a:pt x="12" y="10"/>
                    <a:pt x="11" y="8"/>
                    <a:pt x="13" y="5"/>
                  </a:cubicBezTo>
                  <a:cubicBezTo>
                    <a:pt x="14" y="2"/>
                    <a:pt x="16" y="0"/>
                    <a:pt x="19" y="0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0" name="Freeform 14"/>
            <p:cNvSpPr>
              <a:spLocks/>
            </p:cNvSpPr>
            <p:nvPr userDrawn="1"/>
          </p:nvSpPr>
          <p:spPr bwMode="auto">
            <a:xfrm>
              <a:off x="7243" y="673"/>
              <a:ext cx="37" cy="57"/>
            </a:xfrm>
            <a:custGeom>
              <a:avLst/>
              <a:gdLst>
                <a:gd name="T0" fmla="*/ 16 w 26"/>
                <a:gd name="T1" fmla="*/ 15 h 40"/>
                <a:gd name="T2" fmla="*/ 12 w 26"/>
                <a:gd name="T3" fmla="*/ 29 h 40"/>
                <a:gd name="T4" fmla="*/ 13 w 26"/>
                <a:gd name="T5" fmla="*/ 32 h 40"/>
                <a:gd name="T6" fmla="*/ 18 w 26"/>
                <a:gd name="T7" fmla="*/ 32 h 40"/>
                <a:gd name="T8" fmla="*/ 18 w 26"/>
                <a:gd name="T9" fmla="*/ 35 h 40"/>
                <a:gd name="T10" fmla="*/ 7 w 26"/>
                <a:gd name="T11" fmla="*/ 40 h 40"/>
                <a:gd name="T12" fmla="*/ 3 w 26"/>
                <a:gd name="T13" fmla="*/ 30 h 40"/>
                <a:gd name="T14" fmla="*/ 8 w 26"/>
                <a:gd name="T15" fmla="*/ 15 h 40"/>
                <a:gd name="T16" fmla="*/ 4 w 26"/>
                <a:gd name="T17" fmla="*/ 15 h 40"/>
                <a:gd name="T18" fmla="*/ 5 w 26"/>
                <a:gd name="T19" fmla="*/ 12 h 40"/>
                <a:gd name="T20" fmla="*/ 9 w 26"/>
                <a:gd name="T21" fmla="*/ 8 h 40"/>
                <a:gd name="T22" fmla="*/ 11 w 26"/>
                <a:gd name="T23" fmla="*/ 8 h 40"/>
                <a:gd name="T24" fmla="*/ 13 w 26"/>
                <a:gd name="T25" fmla="*/ 1 h 40"/>
                <a:gd name="T26" fmla="*/ 18 w 26"/>
                <a:gd name="T27" fmla="*/ 0 h 40"/>
                <a:gd name="T28" fmla="*/ 20 w 26"/>
                <a:gd name="T29" fmla="*/ 4 h 40"/>
                <a:gd name="T30" fmla="*/ 19 w 26"/>
                <a:gd name="T31" fmla="*/ 8 h 40"/>
                <a:gd name="T32" fmla="*/ 26 w 26"/>
                <a:gd name="T33" fmla="*/ 8 h 40"/>
                <a:gd name="T34" fmla="*/ 26 w 26"/>
                <a:gd name="T35" fmla="*/ 11 h 40"/>
                <a:gd name="T36" fmla="*/ 21 w 26"/>
                <a:gd name="T37" fmla="*/ 15 h 40"/>
                <a:gd name="T38" fmla="*/ 16 w 26"/>
                <a:gd name="T39" fmla="*/ 1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40">
                  <a:moveTo>
                    <a:pt x="16" y="15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1" y="31"/>
                    <a:pt x="11" y="32"/>
                    <a:pt x="1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3"/>
                    <a:pt x="18" y="35"/>
                  </a:cubicBezTo>
                  <a:cubicBezTo>
                    <a:pt x="17" y="37"/>
                    <a:pt x="15" y="40"/>
                    <a:pt x="7" y="40"/>
                  </a:cubicBezTo>
                  <a:cubicBezTo>
                    <a:pt x="3" y="40"/>
                    <a:pt x="0" y="37"/>
                    <a:pt x="3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4"/>
                    <a:pt x="5" y="12"/>
                  </a:cubicBezTo>
                  <a:cubicBezTo>
                    <a:pt x="6" y="10"/>
                    <a:pt x="7" y="8"/>
                    <a:pt x="9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6" y="0"/>
                    <a:pt x="18" y="0"/>
                  </a:cubicBezTo>
                  <a:cubicBezTo>
                    <a:pt x="20" y="0"/>
                    <a:pt x="21" y="1"/>
                    <a:pt x="20" y="4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9"/>
                    <a:pt x="26" y="10"/>
                    <a:pt x="26" y="11"/>
                  </a:cubicBezTo>
                  <a:cubicBezTo>
                    <a:pt x="25" y="13"/>
                    <a:pt x="24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1" name="Freeform 15"/>
            <p:cNvSpPr>
              <a:spLocks/>
            </p:cNvSpPr>
            <p:nvPr userDrawn="1"/>
          </p:nvSpPr>
          <p:spPr bwMode="auto">
            <a:xfrm>
              <a:off x="7267" y="685"/>
              <a:ext cx="62" cy="60"/>
            </a:xfrm>
            <a:custGeom>
              <a:avLst/>
              <a:gdLst>
                <a:gd name="T0" fmla="*/ 23 w 44"/>
                <a:gd name="T1" fmla="*/ 20 h 42"/>
                <a:gd name="T2" fmla="*/ 24 w 44"/>
                <a:gd name="T3" fmla="*/ 22 h 42"/>
                <a:gd name="T4" fmla="*/ 33 w 44"/>
                <a:gd name="T5" fmla="*/ 9 h 42"/>
                <a:gd name="T6" fmla="*/ 32 w 44"/>
                <a:gd name="T7" fmla="*/ 7 h 42"/>
                <a:gd name="T8" fmla="*/ 30 w 44"/>
                <a:gd name="T9" fmla="*/ 7 h 42"/>
                <a:gd name="T10" fmla="*/ 31 w 44"/>
                <a:gd name="T11" fmla="*/ 4 h 42"/>
                <a:gd name="T12" fmla="*/ 38 w 44"/>
                <a:gd name="T13" fmla="*/ 0 h 42"/>
                <a:gd name="T14" fmla="*/ 42 w 44"/>
                <a:gd name="T15" fmla="*/ 6 h 42"/>
                <a:gd name="T16" fmla="*/ 24 w 44"/>
                <a:gd name="T17" fmla="*/ 32 h 42"/>
                <a:gd name="T18" fmla="*/ 5 w 44"/>
                <a:gd name="T19" fmla="*/ 42 h 42"/>
                <a:gd name="T20" fmla="*/ 1 w 44"/>
                <a:gd name="T21" fmla="*/ 38 h 42"/>
                <a:gd name="T22" fmla="*/ 3 w 44"/>
                <a:gd name="T23" fmla="*/ 35 h 42"/>
                <a:gd name="T24" fmla="*/ 8 w 44"/>
                <a:gd name="T25" fmla="*/ 35 h 42"/>
                <a:gd name="T26" fmla="*/ 17 w 44"/>
                <a:gd name="T27" fmla="*/ 30 h 42"/>
                <a:gd name="T28" fmla="*/ 15 w 44"/>
                <a:gd name="T29" fmla="*/ 25 h 42"/>
                <a:gd name="T30" fmla="*/ 15 w 44"/>
                <a:gd name="T31" fmla="*/ 9 h 42"/>
                <a:gd name="T32" fmla="*/ 14 w 44"/>
                <a:gd name="T33" fmla="*/ 7 h 42"/>
                <a:gd name="T34" fmla="*/ 12 w 44"/>
                <a:gd name="T35" fmla="*/ 7 h 42"/>
                <a:gd name="T36" fmla="*/ 12 w 44"/>
                <a:gd name="T37" fmla="*/ 4 h 42"/>
                <a:gd name="T38" fmla="*/ 20 w 44"/>
                <a:gd name="T39" fmla="*/ 0 h 42"/>
                <a:gd name="T40" fmla="*/ 24 w 44"/>
                <a:gd name="T41" fmla="*/ 5 h 42"/>
                <a:gd name="T42" fmla="*/ 23 w 44"/>
                <a:gd name="T43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42">
                  <a:moveTo>
                    <a:pt x="23" y="20"/>
                  </a:moveTo>
                  <a:cubicBezTo>
                    <a:pt x="23" y="21"/>
                    <a:pt x="23" y="22"/>
                    <a:pt x="24" y="22"/>
                  </a:cubicBezTo>
                  <a:cubicBezTo>
                    <a:pt x="28" y="17"/>
                    <a:pt x="32" y="12"/>
                    <a:pt x="33" y="9"/>
                  </a:cubicBezTo>
                  <a:cubicBezTo>
                    <a:pt x="33" y="8"/>
                    <a:pt x="33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30" y="5"/>
                    <a:pt x="31" y="4"/>
                  </a:cubicBezTo>
                  <a:cubicBezTo>
                    <a:pt x="32" y="2"/>
                    <a:pt x="35" y="0"/>
                    <a:pt x="38" y="0"/>
                  </a:cubicBezTo>
                  <a:cubicBezTo>
                    <a:pt x="43" y="0"/>
                    <a:pt x="44" y="3"/>
                    <a:pt x="42" y="6"/>
                  </a:cubicBezTo>
                  <a:cubicBezTo>
                    <a:pt x="40" y="12"/>
                    <a:pt x="31" y="24"/>
                    <a:pt x="24" y="32"/>
                  </a:cubicBezTo>
                  <a:cubicBezTo>
                    <a:pt x="17" y="40"/>
                    <a:pt x="11" y="42"/>
                    <a:pt x="5" y="42"/>
                  </a:cubicBezTo>
                  <a:cubicBezTo>
                    <a:pt x="1" y="42"/>
                    <a:pt x="0" y="41"/>
                    <a:pt x="1" y="38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5"/>
                    <a:pt x="14" y="34"/>
                    <a:pt x="17" y="30"/>
                  </a:cubicBezTo>
                  <a:cubicBezTo>
                    <a:pt x="15" y="29"/>
                    <a:pt x="15" y="28"/>
                    <a:pt x="15" y="2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12" y="5"/>
                    <a:pt x="12" y="4"/>
                  </a:cubicBezTo>
                  <a:cubicBezTo>
                    <a:pt x="13" y="2"/>
                    <a:pt x="16" y="0"/>
                    <a:pt x="20" y="0"/>
                  </a:cubicBezTo>
                  <a:cubicBezTo>
                    <a:pt x="23" y="0"/>
                    <a:pt x="24" y="2"/>
                    <a:pt x="24" y="5"/>
                  </a:cubicBezTo>
                  <a:lnTo>
                    <a:pt x="23" y="20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2" name="Freeform 16"/>
            <p:cNvSpPr>
              <a:spLocks/>
            </p:cNvSpPr>
            <p:nvPr userDrawn="1"/>
          </p:nvSpPr>
          <p:spPr bwMode="auto">
            <a:xfrm>
              <a:off x="6886" y="756"/>
              <a:ext cx="69" cy="63"/>
            </a:xfrm>
            <a:custGeom>
              <a:avLst/>
              <a:gdLst>
                <a:gd name="T0" fmla="*/ 18 w 49"/>
                <a:gd name="T1" fmla="*/ 17 h 44"/>
                <a:gd name="T2" fmla="*/ 9 w 49"/>
                <a:gd name="T3" fmla="*/ 43 h 44"/>
                <a:gd name="T4" fmla="*/ 4 w 49"/>
                <a:gd name="T5" fmla="*/ 44 h 44"/>
                <a:gd name="T6" fmla="*/ 1 w 49"/>
                <a:gd name="T7" fmla="*/ 39 h 44"/>
                <a:gd name="T8" fmla="*/ 15 w 49"/>
                <a:gd name="T9" fmla="*/ 0 h 44"/>
                <a:gd name="T10" fmla="*/ 20 w 49"/>
                <a:gd name="T11" fmla="*/ 0 h 44"/>
                <a:gd name="T12" fmla="*/ 24 w 49"/>
                <a:gd name="T13" fmla="*/ 2 h 44"/>
                <a:gd name="T14" fmla="*/ 31 w 49"/>
                <a:gd name="T15" fmla="*/ 27 h 44"/>
                <a:gd name="T16" fmla="*/ 40 w 49"/>
                <a:gd name="T17" fmla="*/ 1 h 44"/>
                <a:gd name="T18" fmla="*/ 45 w 49"/>
                <a:gd name="T19" fmla="*/ 0 h 44"/>
                <a:gd name="T20" fmla="*/ 48 w 49"/>
                <a:gd name="T21" fmla="*/ 3 h 44"/>
                <a:gd name="T22" fmla="*/ 34 w 49"/>
                <a:gd name="T23" fmla="*/ 43 h 44"/>
                <a:gd name="T24" fmla="*/ 29 w 49"/>
                <a:gd name="T25" fmla="*/ 44 h 44"/>
                <a:gd name="T26" fmla="*/ 26 w 49"/>
                <a:gd name="T27" fmla="*/ 41 h 44"/>
                <a:gd name="T28" fmla="*/ 18 w 49"/>
                <a:gd name="T29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44">
                  <a:moveTo>
                    <a:pt x="18" y="17"/>
                  </a:move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6" y="44"/>
                    <a:pt x="4" y="44"/>
                  </a:cubicBezTo>
                  <a:cubicBezTo>
                    <a:pt x="2" y="44"/>
                    <a:pt x="0" y="43"/>
                    <a:pt x="1" y="3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0"/>
                  </a:cubicBezTo>
                  <a:cubicBezTo>
                    <a:pt x="22" y="0"/>
                    <a:pt x="23" y="1"/>
                    <a:pt x="24" y="2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0"/>
                    <a:pt x="43" y="0"/>
                    <a:pt x="45" y="0"/>
                  </a:cubicBezTo>
                  <a:cubicBezTo>
                    <a:pt x="47" y="0"/>
                    <a:pt x="49" y="0"/>
                    <a:pt x="48" y="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3" y="43"/>
                    <a:pt x="32" y="44"/>
                    <a:pt x="29" y="44"/>
                  </a:cubicBezTo>
                  <a:cubicBezTo>
                    <a:pt x="27" y="44"/>
                    <a:pt x="26" y="43"/>
                    <a:pt x="26" y="41"/>
                  </a:cubicBezTo>
                  <a:lnTo>
                    <a:pt x="18" y="17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3" name="Freeform 17"/>
            <p:cNvSpPr>
              <a:spLocks noEditPoints="1"/>
            </p:cNvSpPr>
            <p:nvPr userDrawn="1"/>
          </p:nvSpPr>
          <p:spPr bwMode="auto">
            <a:xfrm>
              <a:off x="6945" y="774"/>
              <a:ext cx="47" cy="45"/>
            </a:xfrm>
            <a:custGeom>
              <a:avLst/>
              <a:gdLst>
                <a:gd name="T0" fmla="*/ 11 w 33"/>
                <a:gd name="T1" fmla="*/ 19 h 32"/>
                <a:gd name="T2" fmla="*/ 15 w 33"/>
                <a:gd name="T3" fmla="*/ 24 h 32"/>
                <a:gd name="T4" fmla="*/ 26 w 33"/>
                <a:gd name="T5" fmla="*/ 22 h 32"/>
                <a:gd name="T6" fmla="*/ 26 w 33"/>
                <a:gd name="T7" fmla="*/ 26 h 32"/>
                <a:gd name="T8" fmla="*/ 22 w 33"/>
                <a:gd name="T9" fmla="*/ 30 h 32"/>
                <a:gd name="T10" fmla="*/ 11 w 33"/>
                <a:gd name="T11" fmla="*/ 32 h 32"/>
                <a:gd name="T12" fmla="*/ 4 w 33"/>
                <a:gd name="T13" fmla="*/ 16 h 32"/>
                <a:gd name="T14" fmla="*/ 24 w 33"/>
                <a:gd name="T15" fmla="*/ 0 h 32"/>
                <a:gd name="T16" fmla="*/ 30 w 33"/>
                <a:gd name="T17" fmla="*/ 14 h 32"/>
                <a:gd name="T18" fmla="*/ 28 w 33"/>
                <a:gd name="T19" fmla="*/ 19 h 32"/>
                <a:gd name="T20" fmla="*/ 11 w 33"/>
                <a:gd name="T21" fmla="*/ 19 h 32"/>
                <a:gd name="T22" fmla="*/ 13 w 33"/>
                <a:gd name="T23" fmla="*/ 13 h 32"/>
                <a:gd name="T24" fmla="*/ 23 w 33"/>
                <a:gd name="T25" fmla="*/ 13 h 32"/>
                <a:gd name="T26" fmla="*/ 21 w 33"/>
                <a:gd name="T27" fmla="*/ 8 h 32"/>
                <a:gd name="T28" fmla="*/ 13 w 33"/>
                <a:gd name="T29" fmla="*/ 1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32">
                  <a:moveTo>
                    <a:pt x="11" y="19"/>
                  </a:moveTo>
                  <a:cubicBezTo>
                    <a:pt x="10" y="23"/>
                    <a:pt x="12" y="24"/>
                    <a:pt x="15" y="24"/>
                  </a:cubicBezTo>
                  <a:cubicBezTo>
                    <a:pt x="19" y="24"/>
                    <a:pt x="23" y="23"/>
                    <a:pt x="26" y="22"/>
                  </a:cubicBezTo>
                  <a:cubicBezTo>
                    <a:pt x="26" y="23"/>
                    <a:pt x="26" y="24"/>
                    <a:pt x="26" y="26"/>
                  </a:cubicBezTo>
                  <a:cubicBezTo>
                    <a:pt x="25" y="28"/>
                    <a:pt x="24" y="29"/>
                    <a:pt x="22" y="30"/>
                  </a:cubicBezTo>
                  <a:cubicBezTo>
                    <a:pt x="19" y="31"/>
                    <a:pt x="17" y="32"/>
                    <a:pt x="11" y="32"/>
                  </a:cubicBezTo>
                  <a:cubicBezTo>
                    <a:pt x="3" y="32"/>
                    <a:pt x="0" y="25"/>
                    <a:pt x="4" y="16"/>
                  </a:cubicBezTo>
                  <a:cubicBezTo>
                    <a:pt x="7" y="5"/>
                    <a:pt x="16" y="0"/>
                    <a:pt x="24" y="0"/>
                  </a:cubicBezTo>
                  <a:cubicBezTo>
                    <a:pt x="31" y="0"/>
                    <a:pt x="33" y="5"/>
                    <a:pt x="30" y="14"/>
                  </a:cubicBezTo>
                  <a:cubicBezTo>
                    <a:pt x="30" y="16"/>
                    <a:pt x="29" y="17"/>
                    <a:pt x="28" y="19"/>
                  </a:cubicBezTo>
                  <a:lnTo>
                    <a:pt x="11" y="19"/>
                  </a:lnTo>
                  <a:close/>
                  <a:moveTo>
                    <a:pt x="13" y="13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4" y="9"/>
                    <a:pt x="23" y="8"/>
                    <a:pt x="21" y="8"/>
                  </a:cubicBezTo>
                  <a:cubicBezTo>
                    <a:pt x="19" y="8"/>
                    <a:pt x="15" y="9"/>
                    <a:pt x="13" y="1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4" name="Freeform 18"/>
            <p:cNvSpPr>
              <a:spLocks/>
            </p:cNvSpPr>
            <p:nvPr userDrawn="1"/>
          </p:nvSpPr>
          <p:spPr bwMode="auto">
            <a:xfrm>
              <a:off x="6991" y="763"/>
              <a:ext cx="36" cy="56"/>
            </a:xfrm>
            <a:custGeom>
              <a:avLst/>
              <a:gdLst>
                <a:gd name="T0" fmla="*/ 16 w 26"/>
                <a:gd name="T1" fmla="*/ 15 h 39"/>
                <a:gd name="T2" fmla="*/ 11 w 26"/>
                <a:gd name="T3" fmla="*/ 28 h 39"/>
                <a:gd name="T4" fmla="*/ 13 w 26"/>
                <a:gd name="T5" fmla="*/ 31 h 39"/>
                <a:gd name="T6" fmla="*/ 18 w 26"/>
                <a:gd name="T7" fmla="*/ 31 h 39"/>
                <a:gd name="T8" fmla="*/ 18 w 26"/>
                <a:gd name="T9" fmla="*/ 34 h 39"/>
                <a:gd name="T10" fmla="*/ 7 w 26"/>
                <a:gd name="T11" fmla="*/ 39 h 39"/>
                <a:gd name="T12" fmla="*/ 2 w 26"/>
                <a:gd name="T13" fmla="*/ 30 h 39"/>
                <a:gd name="T14" fmla="*/ 8 w 26"/>
                <a:gd name="T15" fmla="*/ 15 h 39"/>
                <a:gd name="T16" fmla="*/ 4 w 26"/>
                <a:gd name="T17" fmla="*/ 15 h 39"/>
                <a:gd name="T18" fmla="*/ 5 w 26"/>
                <a:gd name="T19" fmla="*/ 11 h 39"/>
                <a:gd name="T20" fmla="*/ 9 w 26"/>
                <a:gd name="T21" fmla="*/ 7 h 39"/>
                <a:gd name="T22" fmla="*/ 10 w 26"/>
                <a:gd name="T23" fmla="*/ 7 h 39"/>
                <a:gd name="T24" fmla="*/ 13 w 26"/>
                <a:gd name="T25" fmla="*/ 1 h 39"/>
                <a:gd name="T26" fmla="*/ 18 w 26"/>
                <a:gd name="T27" fmla="*/ 0 h 39"/>
                <a:gd name="T28" fmla="*/ 20 w 26"/>
                <a:gd name="T29" fmla="*/ 3 h 39"/>
                <a:gd name="T30" fmla="*/ 19 w 26"/>
                <a:gd name="T31" fmla="*/ 7 h 39"/>
                <a:gd name="T32" fmla="*/ 26 w 26"/>
                <a:gd name="T33" fmla="*/ 7 h 39"/>
                <a:gd name="T34" fmla="*/ 26 w 26"/>
                <a:gd name="T35" fmla="*/ 10 h 39"/>
                <a:gd name="T36" fmla="*/ 21 w 26"/>
                <a:gd name="T37" fmla="*/ 15 h 39"/>
                <a:gd name="T38" fmla="*/ 16 w 26"/>
                <a:gd name="T39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9">
                  <a:moveTo>
                    <a:pt x="16" y="15"/>
                  </a:moveTo>
                  <a:cubicBezTo>
                    <a:pt x="11" y="28"/>
                    <a:pt x="11" y="28"/>
                    <a:pt x="11" y="28"/>
                  </a:cubicBezTo>
                  <a:cubicBezTo>
                    <a:pt x="10" y="30"/>
                    <a:pt x="11" y="31"/>
                    <a:pt x="13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2"/>
                    <a:pt x="18" y="32"/>
                    <a:pt x="18" y="34"/>
                  </a:cubicBezTo>
                  <a:cubicBezTo>
                    <a:pt x="17" y="36"/>
                    <a:pt x="14" y="39"/>
                    <a:pt x="7" y="39"/>
                  </a:cubicBezTo>
                  <a:cubicBezTo>
                    <a:pt x="3" y="39"/>
                    <a:pt x="0" y="37"/>
                    <a:pt x="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3"/>
                    <a:pt x="5" y="11"/>
                  </a:cubicBezTo>
                  <a:cubicBezTo>
                    <a:pt x="5" y="9"/>
                    <a:pt x="7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1" y="1"/>
                    <a:pt x="20" y="3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5" y="12"/>
                    <a:pt x="23" y="15"/>
                    <a:pt x="21" y="15"/>
                  </a:cubicBezTo>
                  <a:lnTo>
                    <a:pt x="16" y="15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5" name="Freeform 19"/>
            <p:cNvSpPr>
              <a:spLocks/>
            </p:cNvSpPr>
            <p:nvPr userDrawn="1"/>
          </p:nvSpPr>
          <p:spPr bwMode="auto">
            <a:xfrm>
              <a:off x="7030" y="774"/>
              <a:ext cx="67" cy="45"/>
            </a:xfrm>
            <a:custGeom>
              <a:avLst/>
              <a:gdLst>
                <a:gd name="T0" fmla="*/ 21 w 47"/>
                <a:gd name="T1" fmla="*/ 18 h 32"/>
                <a:gd name="T2" fmla="*/ 14 w 47"/>
                <a:gd name="T3" fmla="*/ 27 h 32"/>
                <a:gd name="T4" fmla="*/ 6 w 47"/>
                <a:gd name="T5" fmla="*/ 32 h 32"/>
                <a:gd name="T6" fmla="*/ 3 w 47"/>
                <a:gd name="T7" fmla="*/ 31 h 32"/>
                <a:gd name="T8" fmla="*/ 3 w 47"/>
                <a:gd name="T9" fmla="*/ 8 h 32"/>
                <a:gd name="T10" fmla="*/ 2 w 47"/>
                <a:gd name="T11" fmla="*/ 7 h 32"/>
                <a:gd name="T12" fmla="*/ 0 w 47"/>
                <a:gd name="T13" fmla="*/ 7 h 32"/>
                <a:gd name="T14" fmla="*/ 1 w 47"/>
                <a:gd name="T15" fmla="*/ 4 h 32"/>
                <a:gd name="T16" fmla="*/ 9 w 47"/>
                <a:gd name="T17" fmla="*/ 0 h 32"/>
                <a:gd name="T18" fmla="*/ 13 w 47"/>
                <a:gd name="T19" fmla="*/ 4 h 32"/>
                <a:gd name="T20" fmla="*/ 12 w 47"/>
                <a:gd name="T21" fmla="*/ 19 h 32"/>
                <a:gd name="T22" fmla="*/ 20 w 47"/>
                <a:gd name="T23" fmla="*/ 9 h 32"/>
                <a:gd name="T24" fmla="*/ 19 w 47"/>
                <a:gd name="T25" fmla="*/ 7 h 32"/>
                <a:gd name="T26" fmla="*/ 18 w 47"/>
                <a:gd name="T27" fmla="*/ 7 h 32"/>
                <a:gd name="T28" fmla="*/ 18 w 47"/>
                <a:gd name="T29" fmla="*/ 4 h 32"/>
                <a:gd name="T30" fmla="*/ 26 w 47"/>
                <a:gd name="T31" fmla="*/ 0 h 32"/>
                <a:gd name="T32" fmla="*/ 29 w 47"/>
                <a:gd name="T33" fmla="*/ 3 h 32"/>
                <a:gd name="T34" fmla="*/ 29 w 47"/>
                <a:gd name="T35" fmla="*/ 19 h 32"/>
                <a:gd name="T36" fmla="*/ 36 w 47"/>
                <a:gd name="T37" fmla="*/ 9 h 32"/>
                <a:gd name="T38" fmla="*/ 35 w 47"/>
                <a:gd name="T39" fmla="*/ 7 h 32"/>
                <a:gd name="T40" fmla="*/ 33 w 47"/>
                <a:gd name="T41" fmla="*/ 7 h 32"/>
                <a:gd name="T42" fmla="*/ 34 w 47"/>
                <a:gd name="T43" fmla="*/ 4 h 32"/>
                <a:gd name="T44" fmla="*/ 42 w 47"/>
                <a:gd name="T45" fmla="*/ 0 h 32"/>
                <a:gd name="T46" fmla="*/ 45 w 47"/>
                <a:gd name="T47" fmla="*/ 7 h 32"/>
                <a:gd name="T48" fmla="*/ 31 w 47"/>
                <a:gd name="T49" fmla="*/ 27 h 32"/>
                <a:gd name="T50" fmla="*/ 23 w 47"/>
                <a:gd name="T51" fmla="*/ 32 h 32"/>
                <a:gd name="T52" fmla="*/ 21 w 47"/>
                <a:gd name="T53" fmla="*/ 31 h 32"/>
                <a:gd name="T54" fmla="*/ 21 w 47"/>
                <a:gd name="T5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32">
                  <a:moveTo>
                    <a:pt x="21" y="18"/>
                  </a:moveTo>
                  <a:cubicBezTo>
                    <a:pt x="19" y="21"/>
                    <a:pt x="16" y="24"/>
                    <a:pt x="14" y="27"/>
                  </a:cubicBezTo>
                  <a:cubicBezTo>
                    <a:pt x="10" y="30"/>
                    <a:pt x="9" y="32"/>
                    <a:pt x="6" y="32"/>
                  </a:cubicBezTo>
                  <a:cubicBezTo>
                    <a:pt x="4" y="32"/>
                    <a:pt x="4" y="31"/>
                    <a:pt x="3" y="31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4"/>
                  </a:cubicBezTo>
                  <a:cubicBezTo>
                    <a:pt x="1" y="2"/>
                    <a:pt x="4" y="0"/>
                    <a:pt x="9" y="0"/>
                  </a:cubicBezTo>
                  <a:cubicBezTo>
                    <a:pt x="12" y="0"/>
                    <a:pt x="13" y="2"/>
                    <a:pt x="13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6" y="15"/>
                    <a:pt x="19" y="11"/>
                    <a:pt x="20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6"/>
                    <a:pt x="18" y="4"/>
                  </a:cubicBezTo>
                  <a:cubicBezTo>
                    <a:pt x="19" y="2"/>
                    <a:pt x="22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2" y="16"/>
                    <a:pt x="35" y="12"/>
                    <a:pt x="36" y="9"/>
                  </a:cubicBezTo>
                  <a:cubicBezTo>
                    <a:pt x="36" y="8"/>
                    <a:pt x="36" y="7"/>
                    <a:pt x="35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4" y="6"/>
                    <a:pt x="34" y="4"/>
                  </a:cubicBezTo>
                  <a:cubicBezTo>
                    <a:pt x="35" y="2"/>
                    <a:pt x="38" y="0"/>
                    <a:pt x="42" y="0"/>
                  </a:cubicBezTo>
                  <a:cubicBezTo>
                    <a:pt x="46" y="0"/>
                    <a:pt x="47" y="3"/>
                    <a:pt x="45" y="7"/>
                  </a:cubicBezTo>
                  <a:cubicBezTo>
                    <a:pt x="43" y="12"/>
                    <a:pt x="36" y="22"/>
                    <a:pt x="31" y="27"/>
                  </a:cubicBezTo>
                  <a:cubicBezTo>
                    <a:pt x="28" y="30"/>
                    <a:pt x="26" y="32"/>
                    <a:pt x="23" y="32"/>
                  </a:cubicBezTo>
                  <a:cubicBezTo>
                    <a:pt x="22" y="32"/>
                    <a:pt x="21" y="31"/>
                    <a:pt x="21" y="31"/>
                  </a:cubicBezTo>
                  <a:lnTo>
                    <a:pt x="21" y="1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6" name="Freeform 20"/>
            <p:cNvSpPr>
              <a:spLocks noEditPoints="1"/>
            </p:cNvSpPr>
            <p:nvPr userDrawn="1"/>
          </p:nvSpPr>
          <p:spPr bwMode="auto">
            <a:xfrm>
              <a:off x="7090" y="774"/>
              <a:ext cx="52" cy="45"/>
            </a:xfrm>
            <a:custGeom>
              <a:avLst/>
              <a:gdLst>
                <a:gd name="T0" fmla="*/ 24 w 37"/>
                <a:gd name="T1" fmla="*/ 0 h 32"/>
                <a:gd name="T2" fmla="*/ 33 w 37"/>
                <a:gd name="T3" fmla="*/ 16 h 32"/>
                <a:gd name="T4" fmla="*/ 13 w 37"/>
                <a:gd name="T5" fmla="*/ 32 h 32"/>
                <a:gd name="T6" fmla="*/ 4 w 37"/>
                <a:gd name="T7" fmla="*/ 16 h 32"/>
                <a:gd name="T8" fmla="*/ 24 w 37"/>
                <a:gd name="T9" fmla="*/ 0 h 32"/>
                <a:gd name="T10" fmla="*/ 15 w 37"/>
                <a:gd name="T11" fmla="*/ 24 h 32"/>
                <a:gd name="T12" fmla="*/ 24 w 37"/>
                <a:gd name="T13" fmla="*/ 16 h 32"/>
                <a:gd name="T14" fmla="*/ 21 w 37"/>
                <a:gd name="T15" fmla="*/ 8 h 32"/>
                <a:gd name="T16" fmla="*/ 13 w 37"/>
                <a:gd name="T17" fmla="*/ 16 h 32"/>
                <a:gd name="T18" fmla="*/ 15 w 37"/>
                <a:gd name="T1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" h="32">
                  <a:moveTo>
                    <a:pt x="24" y="0"/>
                  </a:moveTo>
                  <a:cubicBezTo>
                    <a:pt x="33" y="0"/>
                    <a:pt x="37" y="4"/>
                    <a:pt x="33" y="16"/>
                  </a:cubicBezTo>
                  <a:cubicBezTo>
                    <a:pt x="29" y="28"/>
                    <a:pt x="21" y="32"/>
                    <a:pt x="13" y="32"/>
                  </a:cubicBezTo>
                  <a:cubicBezTo>
                    <a:pt x="4" y="32"/>
                    <a:pt x="0" y="28"/>
                    <a:pt x="4" y="16"/>
                  </a:cubicBezTo>
                  <a:cubicBezTo>
                    <a:pt x="8" y="4"/>
                    <a:pt x="16" y="0"/>
                    <a:pt x="24" y="0"/>
                  </a:cubicBezTo>
                  <a:close/>
                  <a:moveTo>
                    <a:pt x="15" y="24"/>
                  </a:moveTo>
                  <a:cubicBezTo>
                    <a:pt x="19" y="24"/>
                    <a:pt x="21" y="22"/>
                    <a:pt x="24" y="16"/>
                  </a:cubicBezTo>
                  <a:cubicBezTo>
                    <a:pt x="26" y="10"/>
                    <a:pt x="24" y="8"/>
                    <a:pt x="21" y="8"/>
                  </a:cubicBezTo>
                  <a:cubicBezTo>
                    <a:pt x="18" y="8"/>
                    <a:pt x="15" y="10"/>
                    <a:pt x="13" y="16"/>
                  </a:cubicBezTo>
                  <a:cubicBezTo>
                    <a:pt x="11" y="22"/>
                    <a:pt x="13" y="24"/>
                    <a:pt x="15" y="2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7" name="Freeform 21"/>
            <p:cNvSpPr>
              <a:spLocks/>
            </p:cNvSpPr>
            <p:nvPr userDrawn="1"/>
          </p:nvSpPr>
          <p:spPr bwMode="auto">
            <a:xfrm>
              <a:off x="7138" y="774"/>
              <a:ext cx="47" cy="45"/>
            </a:xfrm>
            <a:custGeom>
              <a:avLst/>
              <a:gdLst>
                <a:gd name="T0" fmla="*/ 18 w 33"/>
                <a:gd name="T1" fmla="*/ 4 h 32"/>
                <a:gd name="T2" fmla="*/ 28 w 33"/>
                <a:gd name="T3" fmla="*/ 0 h 32"/>
                <a:gd name="T4" fmla="*/ 31 w 33"/>
                <a:gd name="T5" fmla="*/ 7 h 32"/>
                <a:gd name="T6" fmla="*/ 23 w 33"/>
                <a:gd name="T7" fmla="*/ 14 h 32"/>
                <a:gd name="T8" fmla="*/ 20 w 33"/>
                <a:gd name="T9" fmla="*/ 13 h 32"/>
                <a:gd name="T10" fmla="*/ 19 w 33"/>
                <a:gd name="T11" fmla="*/ 10 h 32"/>
                <a:gd name="T12" fmla="*/ 16 w 33"/>
                <a:gd name="T13" fmla="*/ 11 h 32"/>
                <a:gd name="T14" fmla="*/ 9 w 33"/>
                <a:gd name="T15" fmla="*/ 31 h 32"/>
                <a:gd name="T16" fmla="*/ 4 w 33"/>
                <a:gd name="T17" fmla="*/ 32 h 32"/>
                <a:gd name="T18" fmla="*/ 1 w 33"/>
                <a:gd name="T19" fmla="*/ 27 h 32"/>
                <a:gd name="T20" fmla="*/ 8 w 33"/>
                <a:gd name="T21" fmla="*/ 10 h 32"/>
                <a:gd name="T22" fmla="*/ 7 w 33"/>
                <a:gd name="T23" fmla="*/ 8 h 32"/>
                <a:gd name="T24" fmla="*/ 5 w 33"/>
                <a:gd name="T25" fmla="*/ 8 h 32"/>
                <a:gd name="T26" fmla="*/ 5 w 33"/>
                <a:gd name="T27" fmla="*/ 4 h 32"/>
                <a:gd name="T28" fmla="*/ 13 w 33"/>
                <a:gd name="T29" fmla="*/ 0 h 32"/>
                <a:gd name="T30" fmla="*/ 18 w 33"/>
                <a:gd name="T31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8" y="4"/>
                  </a:move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3" y="2"/>
                    <a:pt x="31" y="7"/>
                  </a:cubicBezTo>
                  <a:cubicBezTo>
                    <a:pt x="29" y="12"/>
                    <a:pt x="26" y="14"/>
                    <a:pt x="23" y="14"/>
                  </a:cubicBezTo>
                  <a:cubicBezTo>
                    <a:pt x="22" y="14"/>
                    <a:pt x="21" y="13"/>
                    <a:pt x="20" y="13"/>
                  </a:cubicBezTo>
                  <a:cubicBezTo>
                    <a:pt x="21" y="11"/>
                    <a:pt x="21" y="10"/>
                    <a:pt x="19" y="10"/>
                  </a:cubicBezTo>
                  <a:cubicBezTo>
                    <a:pt x="18" y="10"/>
                    <a:pt x="17" y="10"/>
                    <a:pt x="16" y="1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8" y="31"/>
                    <a:pt x="6" y="32"/>
                    <a:pt x="4" y="32"/>
                  </a:cubicBezTo>
                  <a:cubicBezTo>
                    <a:pt x="2" y="32"/>
                    <a:pt x="0" y="31"/>
                    <a:pt x="1" y="27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9"/>
                    <a:pt x="8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5" y="6"/>
                    <a:pt x="5" y="4"/>
                  </a:cubicBezTo>
                  <a:cubicBezTo>
                    <a:pt x="6" y="2"/>
                    <a:pt x="9" y="0"/>
                    <a:pt x="13" y="0"/>
                  </a:cubicBezTo>
                  <a:cubicBezTo>
                    <a:pt x="16" y="0"/>
                    <a:pt x="18" y="1"/>
                    <a:pt x="18" y="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8" name="Freeform 22"/>
            <p:cNvSpPr>
              <a:spLocks/>
            </p:cNvSpPr>
            <p:nvPr userDrawn="1"/>
          </p:nvSpPr>
          <p:spPr bwMode="auto">
            <a:xfrm>
              <a:off x="7176" y="756"/>
              <a:ext cx="48" cy="63"/>
            </a:xfrm>
            <a:custGeom>
              <a:avLst/>
              <a:gdLst>
                <a:gd name="T0" fmla="*/ 23 w 34"/>
                <a:gd name="T1" fmla="*/ 3 h 44"/>
                <a:gd name="T2" fmla="*/ 15 w 34"/>
                <a:gd name="T3" fmla="*/ 24 h 44"/>
                <a:gd name="T4" fmla="*/ 25 w 34"/>
                <a:gd name="T5" fmla="*/ 13 h 44"/>
                <a:gd name="T6" fmla="*/ 29 w 34"/>
                <a:gd name="T7" fmla="*/ 12 h 44"/>
                <a:gd name="T8" fmla="*/ 32 w 34"/>
                <a:gd name="T9" fmla="*/ 16 h 44"/>
                <a:gd name="T10" fmla="*/ 21 w 34"/>
                <a:gd name="T11" fmla="*/ 26 h 44"/>
                <a:gd name="T12" fmla="*/ 27 w 34"/>
                <a:gd name="T13" fmla="*/ 35 h 44"/>
                <a:gd name="T14" fmla="*/ 30 w 34"/>
                <a:gd name="T15" fmla="*/ 35 h 44"/>
                <a:gd name="T16" fmla="*/ 29 w 34"/>
                <a:gd name="T17" fmla="*/ 38 h 44"/>
                <a:gd name="T18" fmla="*/ 22 w 34"/>
                <a:gd name="T19" fmla="*/ 44 h 44"/>
                <a:gd name="T20" fmla="*/ 13 w 34"/>
                <a:gd name="T21" fmla="*/ 30 h 44"/>
                <a:gd name="T22" fmla="*/ 9 w 34"/>
                <a:gd name="T23" fmla="*/ 43 h 44"/>
                <a:gd name="T24" fmla="*/ 3 w 34"/>
                <a:gd name="T25" fmla="*/ 44 h 44"/>
                <a:gd name="T26" fmla="*/ 1 w 34"/>
                <a:gd name="T27" fmla="*/ 39 h 44"/>
                <a:gd name="T28" fmla="*/ 15 w 34"/>
                <a:gd name="T29" fmla="*/ 1 h 44"/>
                <a:gd name="T30" fmla="*/ 19 w 34"/>
                <a:gd name="T31" fmla="*/ 0 h 44"/>
                <a:gd name="T32" fmla="*/ 23 w 34"/>
                <a:gd name="T33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44">
                  <a:moveTo>
                    <a:pt x="23" y="3"/>
                  </a:moveTo>
                  <a:cubicBezTo>
                    <a:pt x="15" y="24"/>
                    <a:pt x="15" y="24"/>
                    <a:pt x="15" y="24"/>
                  </a:cubicBezTo>
                  <a:cubicBezTo>
                    <a:pt x="21" y="21"/>
                    <a:pt x="24" y="17"/>
                    <a:pt x="25" y="13"/>
                  </a:cubicBezTo>
                  <a:cubicBezTo>
                    <a:pt x="26" y="13"/>
                    <a:pt x="28" y="12"/>
                    <a:pt x="29" y="12"/>
                  </a:cubicBezTo>
                  <a:cubicBezTo>
                    <a:pt x="32" y="12"/>
                    <a:pt x="34" y="13"/>
                    <a:pt x="32" y="16"/>
                  </a:cubicBezTo>
                  <a:cubicBezTo>
                    <a:pt x="31" y="19"/>
                    <a:pt x="26" y="24"/>
                    <a:pt x="21" y="26"/>
                  </a:cubicBezTo>
                  <a:cubicBezTo>
                    <a:pt x="23" y="28"/>
                    <a:pt x="23" y="35"/>
                    <a:pt x="27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0" y="37"/>
                    <a:pt x="29" y="38"/>
                  </a:cubicBezTo>
                  <a:cubicBezTo>
                    <a:pt x="28" y="41"/>
                    <a:pt x="25" y="44"/>
                    <a:pt x="22" y="44"/>
                  </a:cubicBezTo>
                  <a:cubicBezTo>
                    <a:pt x="15" y="44"/>
                    <a:pt x="16" y="34"/>
                    <a:pt x="13" y="30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8" y="43"/>
                    <a:pt x="5" y="44"/>
                    <a:pt x="3" y="44"/>
                  </a:cubicBezTo>
                  <a:cubicBezTo>
                    <a:pt x="1" y="44"/>
                    <a:pt x="0" y="43"/>
                    <a:pt x="1" y="39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7" y="0"/>
                    <a:pt x="19" y="0"/>
                  </a:cubicBezTo>
                  <a:cubicBezTo>
                    <a:pt x="21" y="0"/>
                    <a:pt x="24" y="0"/>
                    <a:pt x="23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39" name="Freeform 23"/>
            <p:cNvSpPr>
              <a:spLocks/>
            </p:cNvSpPr>
            <p:nvPr userDrawn="1"/>
          </p:nvSpPr>
          <p:spPr bwMode="auto">
            <a:xfrm>
              <a:off x="7219" y="774"/>
              <a:ext cx="45" cy="45"/>
            </a:xfrm>
            <a:custGeom>
              <a:avLst/>
              <a:gdLst>
                <a:gd name="T0" fmla="*/ 31 w 32"/>
                <a:gd name="T1" fmla="*/ 5 h 32"/>
                <a:gd name="T2" fmla="*/ 28 w 32"/>
                <a:gd name="T3" fmla="*/ 10 h 32"/>
                <a:gd name="T4" fmla="*/ 20 w 32"/>
                <a:gd name="T5" fmla="*/ 9 h 32"/>
                <a:gd name="T6" fmla="*/ 15 w 32"/>
                <a:gd name="T7" fmla="*/ 10 h 32"/>
                <a:gd name="T8" fmla="*/ 19 w 32"/>
                <a:gd name="T9" fmla="*/ 12 h 32"/>
                <a:gd name="T10" fmla="*/ 26 w 32"/>
                <a:gd name="T11" fmla="*/ 22 h 32"/>
                <a:gd name="T12" fmla="*/ 11 w 32"/>
                <a:gd name="T13" fmla="*/ 32 h 32"/>
                <a:gd name="T14" fmla="*/ 1 w 32"/>
                <a:gd name="T15" fmla="*/ 26 h 32"/>
                <a:gd name="T16" fmla="*/ 4 w 32"/>
                <a:gd name="T17" fmla="*/ 22 h 32"/>
                <a:gd name="T18" fmla="*/ 14 w 32"/>
                <a:gd name="T19" fmla="*/ 24 h 32"/>
                <a:gd name="T20" fmla="*/ 18 w 32"/>
                <a:gd name="T21" fmla="*/ 22 h 32"/>
                <a:gd name="T22" fmla="*/ 14 w 32"/>
                <a:gd name="T23" fmla="*/ 20 h 32"/>
                <a:gd name="T24" fmla="*/ 8 w 32"/>
                <a:gd name="T25" fmla="*/ 10 h 32"/>
                <a:gd name="T26" fmla="*/ 23 w 32"/>
                <a:gd name="T27" fmla="*/ 0 h 32"/>
                <a:gd name="T28" fmla="*/ 31 w 32"/>
                <a:gd name="T2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31" y="5"/>
                  </a:moveTo>
                  <a:cubicBezTo>
                    <a:pt x="31" y="7"/>
                    <a:pt x="30" y="9"/>
                    <a:pt x="28" y="10"/>
                  </a:cubicBezTo>
                  <a:cubicBezTo>
                    <a:pt x="27" y="9"/>
                    <a:pt x="23" y="9"/>
                    <a:pt x="20" y="9"/>
                  </a:cubicBezTo>
                  <a:cubicBezTo>
                    <a:pt x="17" y="9"/>
                    <a:pt x="16" y="9"/>
                    <a:pt x="15" y="10"/>
                  </a:cubicBezTo>
                  <a:cubicBezTo>
                    <a:pt x="15" y="11"/>
                    <a:pt x="16" y="12"/>
                    <a:pt x="19" y="12"/>
                  </a:cubicBezTo>
                  <a:cubicBezTo>
                    <a:pt x="26" y="13"/>
                    <a:pt x="29" y="16"/>
                    <a:pt x="26" y="22"/>
                  </a:cubicBezTo>
                  <a:cubicBezTo>
                    <a:pt x="24" y="28"/>
                    <a:pt x="19" y="32"/>
                    <a:pt x="11" y="32"/>
                  </a:cubicBezTo>
                  <a:cubicBezTo>
                    <a:pt x="3" y="32"/>
                    <a:pt x="0" y="30"/>
                    <a:pt x="1" y="26"/>
                  </a:cubicBezTo>
                  <a:cubicBezTo>
                    <a:pt x="2" y="24"/>
                    <a:pt x="3" y="23"/>
                    <a:pt x="4" y="22"/>
                  </a:cubicBezTo>
                  <a:cubicBezTo>
                    <a:pt x="6" y="23"/>
                    <a:pt x="10" y="24"/>
                    <a:pt x="14" y="24"/>
                  </a:cubicBezTo>
                  <a:cubicBezTo>
                    <a:pt x="17" y="24"/>
                    <a:pt x="18" y="23"/>
                    <a:pt x="18" y="22"/>
                  </a:cubicBezTo>
                  <a:cubicBezTo>
                    <a:pt x="19" y="21"/>
                    <a:pt x="18" y="21"/>
                    <a:pt x="14" y="20"/>
                  </a:cubicBezTo>
                  <a:cubicBezTo>
                    <a:pt x="7" y="19"/>
                    <a:pt x="6" y="16"/>
                    <a:pt x="8" y="10"/>
                  </a:cubicBezTo>
                  <a:cubicBezTo>
                    <a:pt x="10" y="4"/>
                    <a:pt x="16" y="0"/>
                    <a:pt x="23" y="0"/>
                  </a:cubicBezTo>
                  <a:cubicBezTo>
                    <a:pt x="31" y="0"/>
                    <a:pt x="32" y="3"/>
                    <a:pt x="31" y="5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0" name="Freeform 24"/>
            <p:cNvSpPr>
              <a:spLocks/>
            </p:cNvSpPr>
            <p:nvPr userDrawn="1"/>
          </p:nvSpPr>
          <p:spPr bwMode="auto">
            <a:xfrm>
              <a:off x="6949" y="601"/>
              <a:ext cx="43" cy="39"/>
            </a:xfrm>
            <a:custGeom>
              <a:avLst/>
              <a:gdLst>
                <a:gd name="T0" fmla="*/ 11 w 30"/>
                <a:gd name="T1" fmla="*/ 6 h 27"/>
                <a:gd name="T2" fmla="*/ 3 w 30"/>
                <a:gd name="T3" fmla="*/ 26 h 27"/>
                <a:gd name="T4" fmla="*/ 1 w 30"/>
                <a:gd name="T5" fmla="*/ 27 h 27"/>
                <a:gd name="T6" fmla="*/ 1 w 30"/>
                <a:gd name="T7" fmla="*/ 25 h 27"/>
                <a:gd name="T8" fmla="*/ 10 w 30"/>
                <a:gd name="T9" fmla="*/ 0 h 27"/>
                <a:gd name="T10" fmla="*/ 11 w 30"/>
                <a:gd name="T11" fmla="*/ 0 h 27"/>
                <a:gd name="T12" fmla="*/ 12 w 30"/>
                <a:gd name="T13" fmla="*/ 1 h 27"/>
                <a:gd name="T14" fmla="*/ 19 w 30"/>
                <a:gd name="T15" fmla="*/ 21 h 27"/>
                <a:gd name="T16" fmla="*/ 27 w 30"/>
                <a:gd name="T17" fmla="*/ 0 h 27"/>
                <a:gd name="T18" fmla="*/ 28 w 30"/>
                <a:gd name="T19" fmla="*/ 0 h 27"/>
                <a:gd name="T20" fmla="*/ 29 w 30"/>
                <a:gd name="T21" fmla="*/ 1 h 27"/>
                <a:gd name="T22" fmla="*/ 20 w 30"/>
                <a:gd name="T23" fmla="*/ 27 h 27"/>
                <a:gd name="T24" fmla="*/ 19 w 30"/>
                <a:gd name="T25" fmla="*/ 27 h 27"/>
                <a:gd name="T26" fmla="*/ 18 w 30"/>
                <a:gd name="T27" fmla="*/ 26 h 27"/>
                <a:gd name="T28" fmla="*/ 11 w 30"/>
                <a:gd name="T29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27">
                  <a:moveTo>
                    <a:pt x="11" y="6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9" y="0"/>
                    <a:pt x="30" y="0"/>
                    <a:pt x="29" y="1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20" y="27"/>
                    <a:pt x="19" y="27"/>
                  </a:cubicBezTo>
                  <a:cubicBezTo>
                    <a:pt x="18" y="27"/>
                    <a:pt x="18" y="27"/>
                    <a:pt x="18" y="26"/>
                  </a:cubicBezTo>
                  <a:lnTo>
                    <a:pt x="11" y="6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1" name="Freeform 25"/>
            <p:cNvSpPr>
              <a:spLocks noEditPoints="1"/>
            </p:cNvSpPr>
            <p:nvPr userDrawn="1"/>
          </p:nvSpPr>
          <p:spPr bwMode="auto">
            <a:xfrm>
              <a:off x="6986" y="613"/>
              <a:ext cx="30" cy="27"/>
            </a:xfrm>
            <a:custGeom>
              <a:avLst/>
              <a:gdLst>
                <a:gd name="T0" fmla="*/ 14 w 21"/>
                <a:gd name="T1" fmla="*/ 0 h 19"/>
                <a:gd name="T2" fmla="*/ 19 w 21"/>
                <a:gd name="T3" fmla="*/ 10 h 19"/>
                <a:gd name="T4" fmla="*/ 7 w 21"/>
                <a:gd name="T5" fmla="*/ 19 h 19"/>
                <a:gd name="T6" fmla="*/ 2 w 21"/>
                <a:gd name="T7" fmla="*/ 10 h 19"/>
                <a:gd name="T8" fmla="*/ 14 w 21"/>
                <a:gd name="T9" fmla="*/ 0 h 19"/>
                <a:gd name="T10" fmla="*/ 8 w 21"/>
                <a:gd name="T11" fmla="*/ 17 h 19"/>
                <a:gd name="T12" fmla="*/ 16 w 21"/>
                <a:gd name="T13" fmla="*/ 10 h 19"/>
                <a:gd name="T14" fmla="*/ 13 w 21"/>
                <a:gd name="T15" fmla="*/ 3 h 19"/>
                <a:gd name="T16" fmla="*/ 5 w 21"/>
                <a:gd name="T17" fmla="*/ 10 h 19"/>
                <a:gd name="T18" fmla="*/ 8 w 21"/>
                <a:gd name="T19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cubicBezTo>
                    <a:pt x="19" y="0"/>
                    <a:pt x="21" y="3"/>
                    <a:pt x="19" y="10"/>
                  </a:cubicBezTo>
                  <a:cubicBezTo>
                    <a:pt x="16" y="17"/>
                    <a:pt x="12" y="19"/>
                    <a:pt x="7" y="19"/>
                  </a:cubicBezTo>
                  <a:cubicBezTo>
                    <a:pt x="2" y="19"/>
                    <a:pt x="0" y="16"/>
                    <a:pt x="2" y="10"/>
                  </a:cubicBezTo>
                  <a:cubicBezTo>
                    <a:pt x="5" y="3"/>
                    <a:pt x="9" y="0"/>
                    <a:pt x="14" y="0"/>
                  </a:cubicBezTo>
                  <a:close/>
                  <a:moveTo>
                    <a:pt x="8" y="17"/>
                  </a:moveTo>
                  <a:cubicBezTo>
                    <a:pt x="11" y="17"/>
                    <a:pt x="14" y="15"/>
                    <a:pt x="16" y="10"/>
                  </a:cubicBezTo>
                  <a:cubicBezTo>
                    <a:pt x="18" y="5"/>
                    <a:pt x="16" y="3"/>
                    <a:pt x="13" y="3"/>
                  </a:cubicBezTo>
                  <a:cubicBezTo>
                    <a:pt x="10" y="3"/>
                    <a:pt x="7" y="5"/>
                    <a:pt x="5" y="10"/>
                  </a:cubicBezTo>
                  <a:cubicBezTo>
                    <a:pt x="3" y="15"/>
                    <a:pt x="5" y="17"/>
                    <a:pt x="8" y="17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2" name="Freeform 26"/>
            <p:cNvSpPr>
              <a:spLocks/>
            </p:cNvSpPr>
            <p:nvPr userDrawn="1"/>
          </p:nvSpPr>
          <p:spPr bwMode="auto">
            <a:xfrm>
              <a:off x="7015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6 w 19"/>
                <a:gd name="T23" fmla="*/ 4 h 19"/>
                <a:gd name="T24" fmla="*/ 5 w 19"/>
                <a:gd name="T25" fmla="*/ 3 h 19"/>
                <a:gd name="T26" fmla="*/ 4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8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3" name="Freeform 27"/>
            <p:cNvSpPr>
              <a:spLocks/>
            </p:cNvSpPr>
            <p:nvPr userDrawn="1"/>
          </p:nvSpPr>
          <p:spPr bwMode="auto">
            <a:xfrm>
              <a:off x="7040" y="606"/>
              <a:ext cx="21" cy="34"/>
            </a:xfrm>
            <a:custGeom>
              <a:avLst/>
              <a:gdLst>
                <a:gd name="T0" fmla="*/ 8 w 15"/>
                <a:gd name="T1" fmla="*/ 8 h 24"/>
                <a:gd name="T2" fmla="*/ 4 w 15"/>
                <a:gd name="T3" fmla="*/ 18 h 24"/>
                <a:gd name="T4" fmla="*/ 5 w 15"/>
                <a:gd name="T5" fmla="*/ 21 h 24"/>
                <a:gd name="T6" fmla="*/ 9 w 15"/>
                <a:gd name="T7" fmla="*/ 21 h 24"/>
                <a:gd name="T8" fmla="*/ 9 w 15"/>
                <a:gd name="T9" fmla="*/ 22 h 24"/>
                <a:gd name="T10" fmla="*/ 4 w 15"/>
                <a:gd name="T11" fmla="*/ 24 h 24"/>
                <a:gd name="T12" fmla="*/ 1 w 15"/>
                <a:gd name="T13" fmla="*/ 19 h 24"/>
                <a:gd name="T14" fmla="*/ 5 w 15"/>
                <a:gd name="T15" fmla="*/ 8 h 24"/>
                <a:gd name="T16" fmla="*/ 3 w 15"/>
                <a:gd name="T17" fmla="*/ 8 h 24"/>
                <a:gd name="T18" fmla="*/ 3 w 15"/>
                <a:gd name="T19" fmla="*/ 7 h 24"/>
                <a:gd name="T20" fmla="*/ 5 w 15"/>
                <a:gd name="T21" fmla="*/ 5 h 24"/>
                <a:gd name="T22" fmla="*/ 6 w 15"/>
                <a:gd name="T23" fmla="*/ 5 h 24"/>
                <a:gd name="T24" fmla="*/ 8 w 15"/>
                <a:gd name="T25" fmla="*/ 0 h 24"/>
                <a:gd name="T26" fmla="*/ 9 w 15"/>
                <a:gd name="T27" fmla="*/ 0 h 24"/>
                <a:gd name="T28" fmla="*/ 10 w 15"/>
                <a:gd name="T29" fmla="*/ 1 h 24"/>
                <a:gd name="T30" fmla="*/ 9 w 15"/>
                <a:gd name="T31" fmla="*/ 5 h 24"/>
                <a:gd name="T32" fmla="*/ 14 w 15"/>
                <a:gd name="T33" fmla="*/ 5 h 24"/>
                <a:gd name="T34" fmla="*/ 14 w 15"/>
                <a:gd name="T35" fmla="*/ 6 h 24"/>
                <a:gd name="T36" fmla="*/ 12 w 15"/>
                <a:gd name="T37" fmla="*/ 8 h 24"/>
                <a:gd name="T38" fmla="*/ 8 w 15"/>
                <a:gd name="T3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" h="24">
                  <a:moveTo>
                    <a:pt x="8" y="8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8" y="23"/>
                    <a:pt x="7" y="24"/>
                    <a:pt x="4" y="24"/>
                  </a:cubicBezTo>
                  <a:cubicBezTo>
                    <a:pt x="1" y="24"/>
                    <a:pt x="0" y="23"/>
                    <a:pt x="1" y="1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9" y="0"/>
                    <a:pt x="9" y="0"/>
                  </a:cubicBezTo>
                  <a:cubicBezTo>
                    <a:pt x="10" y="0"/>
                    <a:pt x="10" y="0"/>
                    <a:pt x="10" y="1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8"/>
                    <a:pt x="12" y="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4" name="Freeform 28"/>
            <p:cNvSpPr>
              <a:spLocks/>
            </p:cNvSpPr>
            <p:nvPr userDrawn="1"/>
          </p:nvSpPr>
          <p:spPr bwMode="auto">
            <a:xfrm>
              <a:off x="7056" y="601"/>
              <a:ext cx="30" cy="39"/>
            </a:xfrm>
            <a:custGeom>
              <a:avLst/>
              <a:gdLst>
                <a:gd name="T0" fmla="*/ 12 w 21"/>
                <a:gd name="T1" fmla="*/ 1 h 27"/>
                <a:gd name="T2" fmla="*/ 8 w 21"/>
                <a:gd name="T3" fmla="*/ 12 h 27"/>
                <a:gd name="T4" fmla="*/ 16 w 21"/>
                <a:gd name="T5" fmla="*/ 8 h 27"/>
                <a:gd name="T6" fmla="*/ 19 w 21"/>
                <a:gd name="T7" fmla="*/ 14 h 27"/>
                <a:gd name="T8" fmla="*/ 16 w 21"/>
                <a:gd name="T9" fmla="*/ 24 h 27"/>
                <a:gd name="T10" fmla="*/ 16 w 21"/>
                <a:gd name="T11" fmla="*/ 25 h 27"/>
                <a:gd name="T12" fmla="*/ 17 w 21"/>
                <a:gd name="T13" fmla="*/ 25 h 27"/>
                <a:gd name="T14" fmla="*/ 17 w 21"/>
                <a:gd name="T15" fmla="*/ 26 h 27"/>
                <a:gd name="T16" fmla="*/ 14 w 21"/>
                <a:gd name="T17" fmla="*/ 27 h 27"/>
                <a:gd name="T18" fmla="*/ 13 w 21"/>
                <a:gd name="T19" fmla="*/ 24 h 27"/>
                <a:gd name="T20" fmla="*/ 16 w 21"/>
                <a:gd name="T21" fmla="*/ 15 h 27"/>
                <a:gd name="T22" fmla="*/ 14 w 21"/>
                <a:gd name="T23" fmla="*/ 11 h 27"/>
                <a:gd name="T24" fmla="*/ 7 w 21"/>
                <a:gd name="T25" fmla="*/ 14 h 27"/>
                <a:gd name="T26" fmla="*/ 3 w 21"/>
                <a:gd name="T27" fmla="*/ 27 h 27"/>
                <a:gd name="T28" fmla="*/ 1 w 21"/>
                <a:gd name="T29" fmla="*/ 27 h 27"/>
                <a:gd name="T30" fmla="*/ 0 w 21"/>
                <a:gd name="T31" fmla="*/ 25 h 27"/>
                <a:gd name="T32" fmla="*/ 9 w 21"/>
                <a:gd name="T33" fmla="*/ 0 h 27"/>
                <a:gd name="T34" fmla="*/ 11 w 21"/>
                <a:gd name="T35" fmla="*/ 0 h 27"/>
                <a:gd name="T36" fmla="*/ 12 w 21"/>
                <a:gd name="T37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27">
                  <a:moveTo>
                    <a:pt x="12" y="1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11" y="9"/>
                    <a:pt x="14" y="8"/>
                    <a:pt x="16" y="8"/>
                  </a:cubicBezTo>
                  <a:cubicBezTo>
                    <a:pt x="19" y="8"/>
                    <a:pt x="21" y="10"/>
                    <a:pt x="19" y="1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4"/>
                    <a:pt x="16" y="25"/>
                    <a:pt x="16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6" y="27"/>
                    <a:pt x="14" y="27"/>
                  </a:cubicBezTo>
                  <a:cubicBezTo>
                    <a:pt x="13" y="27"/>
                    <a:pt x="12" y="26"/>
                    <a:pt x="13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2"/>
                    <a:pt x="16" y="11"/>
                    <a:pt x="14" y="11"/>
                  </a:cubicBezTo>
                  <a:cubicBezTo>
                    <a:pt x="12" y="11"/>
                    <a:pt x="9" y="12"/>
                    <a:pt x="7" y="14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2" y="27"/>
                    <a:pt x="1" y="27"/>
                  </a:cubicBezTo>
                  <a:cubicBezTo>
                    <a:pt x="1" y="27"/>
                    <a:pt x="0" y="27"/>
                    <a:pt x="0" y="25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5" name="Freeform 29"/>
            <p:cNvSpPr>
              <a:spLocks noEditPoints="1"/>
            </p:cNvSpPr>
            <p:nvPr userDrawn="1"/>
          </p:nvSpPr>
          <p:spPr bwMode="auto">
            <a:xfrm>
              <a:off x="7084" y="613"/>
              <a:ext cx="27" cy="27"/>
            </a:xfrm>
            <a:custGeom>
              <a:avLst/>
              <a:gdLst>
                <a:gd name="T0" fmla="*/ 5 w 19"/>
                <a:gd name="T1" fmla="*/ 10 h 19"/>
                <a:gd name="T2" fmla="*/ 8 w 19"/>
                <a:gd name="T3" fmla="*/ 17 h 19"/>
                <a:gd name="T4" fmla="*/ 14 w 19"/>
                <a:gd name="T5" fmla="*/ 15 h 19"/>
                <a:gd name="T6" fmla="*/ 15 w 19"/>
                <a:gd name="T7" fmla="*/ 16 h 19"/>
                <a:gd name="T8" fmla="*/ 14 w 19"/>
                <a:gd name="T9" fmla="*/ 17 h 19"/>
                <a:gd name="T10" fmla="*/ 7 w 19"/>
                <a:gd name="T11" fmla="*/ 19 h 19"/>
                <a:gd name="T12" fmla="*/ 2 w 19"/>
                <a:gd name="T13" fmla="*/ 10 h 19"/>
                <a:gd name="T14" fmla="*/ 14 w 19"/>
                <a:gd name="T15" fmla="*/ 0 h 19"/>
                <a:gd name="T16" fmla="*/ 18 w 19"/>
                <a:gd name="T17" fmla="*/ 8 h 19"/>
                <a:gd name="T18" fmla="*/ 17 w 19"/>
                <a:gd name="T19" fmla="*/ 10 h 19"/>
                <a:gd name="T20" fmla="*/ 5 w 19"/>
                <a:gd name="T21" fmla="*/ 10 h 19"/>
                <a:gd name="T22" fmla="*/ 6 w 19"/>
                <a:gd name="T23" fmla="*/ 8 h 19"/>
                <a:gd name="T24" fmla="*/ 15 w 19"/>
                <a:gd name="T25" fmla="*/ 8 h 19"/>
                <a:gd name="T26" fmla="*/ 13 w 19"/>
                <a:gd name="T27" fmla="*/ 2 h 19"/>
                <a:gd name="T28" fmla="*/ 6 w 19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19">
                  <a:moveTo>
                    <a:pt x="5" y="10"/>
                  </a:moveTo>
                  <a:cubicBezTo>
                    <a:pt x="3" y="14"/>
                    <a:pt x="5" y="17"/>
                    <a:pt x="8" y="17"/>
                  </a:cubicBezTo>
                  <a:cubicBezTo>
                    <a:pt x="11" y="17"/>
                    <a:pt x="13" y="15"/>
                    <a:pt x="14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2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4" y="3"/>
                    <a:pt x="10" y="0"/>
                    <a:pt x="14" y="0"/>
                  </a:cubicBezTo>
                  <a:cubicBezTo>
                    <a:pt x="18" y="0"/>
                    <a:pt x="19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6" y="5"/>
                    <a:pt x="16" y="2"/>
                    <a:pt x="13" y="2"/>
                  </a:cubicBezTo>
                  <a:cubicBezTo>
                    <a:pt x="10" y="2"/>
                    <a:pt x="7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6" name="Freeform 30"/>
            <p:cNvSpPr>
              <a:spLocks/>
            </p:cNvSpPr>
            <p:nvPr userDrawn="1"/>
          </p:nvSpPr>
          <p:spPr bwMode="auto">
            <a:xfrm>
              <a:off x="7110" y="613"/>
              <a:ext cx="27" cy="27"/>
            </a:xfrm>
            <a:custGeom>
              <a:avLst/>
              <a:gdLst>
                <a:gd name="T0" fmla="*/ 9 w 19"/>
                <a:gd name="T1" fmla="*/ 3 h 19"/>
                <a:gd name="T2" fmla="*/ 9 w 19"/>
                <a:gd name="T3" fmla="*/ 4 h 19"/>
                <a:gd name="T4" fmla="*/ 16 w 19"/>
                <a:gd name="T5" fmla="*/ 0 h 19"/>
                <a:gd name="T6" fmla="*/ 18 w 19"/>
                <a:gd name="T7" fmla="*/ 3 h 19"/>
                <a:gd name="T8" fmla="*/ 16 w 19"/>
                <a:gd name="T9" fmla="*/ 5 h 19"/>
                <a:gd name="T10" fmla="*/ 15 w 19"/>
                <a:gd name="T11" fmla="*/ 5 h 19"/>
                <a:gd name="T12" fmla="*/ 14 w 19"/>
                <a:gd name="T13" fmla="*/ 3 h 19"/>
                <a:gd name="T14" fmla="*/ 8 w 19"/>
                <a:gd name="T15" fmla="*/ 6 h 19"/>
                <a:gd name="T16" fmla="*/ 3 w 19"/>
                <a:gd name="T17" fmla="*/ 18 h 19"/>
                <a:gd name="T18" fmla="*/ 2 w 19"/>
                <a:gd name="T19" fmla="*/ 19 h 19"/>
                <a:gd name="T20" fmla="*/ 1 w 19"/>
                <a:gd name="T21" fmla="*/ 17 h 19"/>
                <a:gd name="T22" fmla="*/ 5 w 19"/>
                <a:gd name="T23" fmla="*/ 4 h 19"/>
                <a:gd name="T24" fmla="*/ 5 w 19"/>
                <a:gd name="T25" fmla="*/ 3 h 19"/>
                <a:gd name="T26" fmla="*/ 3 w 19"/>
                <a:gd name="T27" fmla="*/ 3 h 19"/>
                <a:gd name="T28" fmla="*/ 4 w 19"/>
                <a:gd name="T29" fmla="*/ 2 h 19"/>
                <a:gd name="T30" fmla="*/ 7 w 19"/>
                <a:gd name="T31" fmla="*/ 0 h 19"/>
                <a:gd name="T32" fmla="*/ 9 w 19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2"/>
                    <a:pt x="14" y="0"/>
                    <a:pt x="16" y="0"/>
                  </a:cubicBezTo>
                  <a:cubicBezTo>
                    <a:pt x="18" y="0"/>
                    <a:pt x="19" y="1"/>
                    <a:pt x="18" y="3"/>
                  </a:cubicBezTo>
                  <a:cubicBezTo>
                    <a:pt x="17" y="5"/>
                    <a:pt x="17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3"/>
                    <a:pt x="14" y="3"/>
                  </a:cubicBezTo>
                  <a:cubicBezTo>
                    <a:pt x="12" y="3"/>
                    <a:pt x="10" y="4"/>
                    <a:pt x="8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7" name="Freeform 31"/>
            <p:cNvSpPr>
              <a:spLocks/>
            </p:cNvSpPr>
            <p:nvPr userDrawn="1"/>
          </p:nvSpPr>
          <p:spPr bwMode="auto">
            <a:xfrm>
              <a:off x="7134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8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6 w 21"/>
                <a:gd name="T21" fmla="*/ 7 h 19"/>
                <a:gd name="T22" fmla="*/ 15 w 21"/>
                <a:gd name="T23" fmla="*/ 3 h 19"/>
                <a:gd name="T24" fmla="*/ 7 w 21"/>
                <a:gd name="T25" fmla="*/ 7 h 19"/>
                <a:gd name="T26" fmla="*/ 3 w 21"/>
                <a:gd name="T27" fmla="*/ 18 h 19"/>
                <a:gd name="T28" fmla="*/ 1 w 21"/>
                <a:gd name="T29" fmla="*/ 19 h 19"/>
                <a:gd name="T30" fmla="*/ 1 w 21"/>
                <a:gd name="T31" fmla="*/ 17 h 19"/>
                <a:gd name="T32" fmla="*/ 5 w 21"/>
                <a:gd name="T33" fmla="*/ 4 h 19"/>
                <a:gd name="T34" fmla="*/ 5 w 21"/>
                <a:gd name="T35" fmla="*/ 3 h 19"/>
                <a:gd name="T36" fmla="*/ 3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2" y="18"/>
                    <a:pt x="13" y="1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4"/>
                    <a:pt x="17" y="3"/>
                    <a:pt x="15" y="3"/>
                  </a:cubicBezTo>
                  <a:cubicBezTo>
                    <a:pt x="12" y="3"/>
                    <a:pt x="10" y="4"/>
                    <a:pt x="7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1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8" name="Freeform 32"/>
            <p:cNvSpPr>
              <a:spLocks/>
            </p:cNvSpPr>
            <p:nvPr userDrawn="1"/>
          </p:nvSpPr>
          <p:spPr bwMode="auto">
            <a:xfrm>
              <a:off x="7176" y="601"/>
              <a:ext cx="19" cy="39"/>
            </a:xfrm>
            <a:custGeom>
              <a:avLst/>
              <a:gdLst>
                <a:gd name="T0" fmla="*/ 12 w 13"/>
                <a:gd name="T1" fmla="*/ 1 h 27"/>
                <a:gd name="T2" fmla="*/ 3 w 13"/>
                <a:gd name="T3" fmla="*/ 26 h 27"/>
                <a:gd name="T4" fmla="*/ 2 w 13"/>
                <a:gd name="T5" fmla="*/ 27 h 27"/>
                <a:gd name="T6" fmla="*/ 1 w 13"/>
                <a:gd name="T7" fmla="*/ 25 h 27"/>
                <a:gd name="T8" fmla="*/ 10 w 13"/>
                <a:gd name="T9" fmla="*/ 0 h 27"/>
                <a:gd name="T10" fmla="*/ 11 w 13"/>
                <a:gd name="T11" fmla="*/ 0 h 27"/>
                <a:gd name="T12" fmla="*/ 12 w 13"/>
                <a:gd name="T13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27">
                  <a:moveTo>
                    <a:pt x="12" y="1"/>
                  </a:moveTo>
                  <a:cubicBezTo>
                    <a:pt x="3" y="26"/>
                    <a:pt x="3" y="26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0" y="27"/>
                    <a:pt x="1" y="25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0"/>
                  </a:cubicBezTo>
                  <a:cubicBezTo>
                    <a:pt x="12" y="0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49" name="Freeform 33"/>
            <p:cNvSpPr>
              <a:spLocks/>
            </p:cNvSpPr>
            <p:nvPr userDrawn="1"/>
          </p:nvSpPr>
          <p:spPr bwMode="auto">
            <a:xfrm>
              <a:off x="7190" y="613"/>
              <a:ext cx="26" cy="27"/>
            </a:xfrm>
            <a:custGeom>
              <a:avLst/>
              <a:gdLst>
                <a:gd name="T0" fmla="*/ 8 w 18"/>
                <a:gd name="T1" fmla="*/ 3 h 19"/>
                <a:gd name="T2" fmla="*/ 8 w 18"/>
                <a:gd name="T3" fmla="*/ 4 h 19"/>
                <a:gd name="T4" fmla="*/ 15 w 18"/>
                <a:gd name="T5" fmla="*/ 0 h 19"/>
                <a:gd name="T6" fmla="*/ 17 w 18"/>
                <a:gd name="T7" fmla="*/ 3 h 19"/>
                <a:gd name="T8" fmla="*/ 15 w 18"/>
                <a:gd name="T9" fmla="*/ 5 h 19"/>
                <a:gd name="T10" fmla="*/ 14 w 18"/>
                <a:gd name="T11" fmla="*/ 5 h 19"/>
                <a:gd name="T12" fmla="*/ 13 w 18"/>
                <a:gd name="T13" fmla="*/ 3 h 19"/>
                <a:gd name="T14" fmla="*/ 7 w 18"/>
                <a:gd name="T15" fmla="*/ 6 h 19"/>
                <a:gd name="T16" fmla="*/ 3 w 18"/>
                <a:gd name="T17" fmla="*/ 18 h 19"/>
                <a:gd name="T18" fmla="*/ 1 w 18"/>
                <a:gd name="T19" fmla="*/ 19 h 19"/>
                <a:gd name="T20" fmla="*/ 0 w 18"/>
                <a:gd name="T21" fmla="*/ 17 h 19"/>
                <a:gd name="T22" fmla="*/ 5 w 18"/>
                <a:gd name="T23" fmla="*/ 4 h 19"/>
                <a:gd name="T24" fmla="*/ 4 w 18"/>
                <a:gd name="T25" fmla="*/ 3 h 19"/>
                <a:gd name="T26" fmla="*/ 3 w 18"/>
                <a:gd name="T27" fmla="*/ 3 h 19"/>
                <a:gd name="T28" fmla="*/ 3 w 18"/>
                <a:gd name="T29" fmla="*/ 2 h 19"/>
                <a:gd name="T30" fmla="*/ 6 w 18"/>
                <a:gd name="T31" fmla="*/ 0 h 19"/>
                <a:gd name="T32" fmla="*/ 8 w 18"/>
                <a:gd name="T3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9">
                  <a:moveTo>
                    <a:pt x="8" y="3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10" y="2"/>
                    <a:pt x="13" y="0"/>
                    <a:pt x="15" y="0"/>
                  </a:cubicBezTo>
                  <a:cubicBezTo>
                    <a:pt x="17" y="0"/>
                    <a:pt x="18" y="1"/>
                    <a:pt x="17" y="3"/>
                  </a:cubicBezTo>
                  <a:cubicBezTo>
                    <a:pt x="17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1" y="3"/>
                    <a:pt x="9" y="4"/>
                    <a:pt x="7" y="6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9"/>
                    <a:pt x="2" y="19"/>
                    <a:pt x="1" y="19"/>
                  </a:cubicBezTo>
                  <a:cubicBezTo>
                    <a:pt x="0" y="19"/>
                    <a:pt x="0" y="19"/>
                    <a:pt x="0" y="17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5" y="0"/>
                    <a:pt x="6" y="0"/>
                  </a:cubicBezTo>
                  <a:cubicBezTo>
                    <a:pt x="8" y="0"/>
                    <a:pt x="9" y="1"/>
                    <a:pt x="8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0" name="Freeform 34"/>
            <p:cNvSpPr>
              <a:spLocks noEditPoints="1"/>
            </p:cNvSpPr>
            <p:nvPr userDrawn="1"/>
          </p:nvSpPr>
          <p:spPr bwMode="auto">
            <a:xfrm>
              <a:off x="7212" y="613"/>
              <a:ext cx="28" cy="27"/>
            </a:xfrm>
            <a:custGeom>
              <a:avLst/>
              <a:gdLst>
                <a:gd name="T0" fmla="*/ 5 w 20"/>
                <a:gd name="T1" fmla="*/ 10 h 19"/>
                <a:gd name="T2" fmla="*/ 8 w 20"/>
                <a:gd name="T3" fmla="*/ 17 h 19"/>
                <a:gd name="T4" fmla="*/ 15 w 20"/>
                <a:gd name="T5" fmla="*/ 15 h 19"/>
                <a:gd name="T6" fmla="*/ 15 w 20"/>
                <a:gd name="T7" fmla="*/ 16 h 19"/>
                <a:gd name="T8" fmla="*/ 14 w 20"/>
                <a:gd name="T9" fmla="*/ 17 h 19"/>
                <a:gd name="T10" fmla="*/ 7 w 20"/>
                <a:gd name="T11" fmla="*/ 19 h 19"/>
                <a:gd name="T12" fmla="*/ 2 w 20"/>
                <a:gd name="T13" fmla="*/ 10 h 19"/>
                <a:gd name="T14" fmla="*/ 14 w 20"/>
                <a:gd name="T15" fmla="*/ 0 h 19"/>
                <a:gd name="T16" fmla="*/ 18 w 20"/>
                <a:gd name="T17" fmla="*/ 8 h 19"/>
                <a:gd name="T18" fmla="*/ 17 w 20"/>
                <a:gd name="T19" fmla="*/ 10 h 19"/>
                <a:gd name="T20" fmla="*/ 5 w 20"/>
                <a:gd name="T21" fmla="*/ 10 h 19"/>
                <a:gd name="T22" fmla="*/ 6 w 20"/>
                <a:gd name="T23" fmla="*/ 8 h 19"/>
                <a:gd name="T24" fmla="*/ 16 w 20"/>
                <a:gd name="T25" fmla="*/ 8 h 19"/>
                <a:gd name="T26" fmla="*/ 13 w 20"/>
                <a:gd name="T27" fmla="*/ 2 h 19"/>
                <a:gd name="T28" fmla="*/ 6 w 20"/>
                <a:gd name="T29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19">
                  <a:moveTo>
                    <a:pt x="5" y="10"/>
                  </a:moveTo>
                  <a:cubicBezTo>
                    <a:pt x="4" y="14"/>
                    <a:pt x="5" y="17"/>
                    <a:pt x="8" y="17"/>
                  </a:cubicBezTo>
                  <a:cubicBezTo>
                    <a:pt x="11" y="17"/>
                    <a:pt x="14" y="15"/>
                    <a:pt x="15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5" y="17"/>
                    <a:pt x="14" y="17"/>
                    <a:pt x="14" y="17"/>
                  </a:cubicBezTo>
                  <a:cubicBezTo>
                    <a:pt x="13" y="18"/>
                    <a:pt x="10" y="19"/>
                    <a:pt x="7" y="19"/>
                  </a:cubicBezTo>
                  <a:cubicBezTo>
                    <a:pt x="2" y="19"/>
                    <a:pt x="0" y="15"/>
                    <a:pt x="2" y="10"/>
                  </a:cubicBezTo>
                  <a:cubicBezTo>
                    <a:pt x="5" y="3"/>
                    <a:pt x="10" y="0"/>
                    <a:pt x="14" y="0"/>
                  </a:cubicBezTo>
                  <a:cubicBezTo>
                    <a:pt x="19" y="0"/>
                    <a:pt x="20" y="3"/>
                    <a:pt x="18" y="8"/>
                  </a:cubicBezTo>
                  <a:cubicBezTo>
                    <a:pt x="18" y="9"/>
                    <a:pt x="17" y="9"/>
                    <a:pt x="17" y="10"/>
                  </a:cubicBezTo>
                  <a:lnTo>
                    <a:pt x="5" y="10"/>
                  </a:lnTo>
                  <a:close/>
                  <a:moveTo>
                    <a:pt x="6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7" y="5"/>
                    <a:pt x="16" y="2"/>
                    <a:pt x="13" y="2"/>
                  </a:cubicBezTo>
                  <a:cubicBezTo>
                    <a:pt x="11" y="2"/>
                    <a:pt x="8" y="4"/>
                    <a:pt x="6" y="8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1" name="Freeform 35"/>
            <p:cNvSpPr>
              <a:spLocks/>
            </p:cNvSpPr>
            <p:nvPr userDrawn="1"/>
          </p:nvSpPr>
          <p:spPr bwMode="auto">
            <a:xfrm>
              <a:off x="7237" y="601"/>
              <a:ext cx="17" cy="39"/>
            </a:xfrm>
            <a:custGeom>
              <a:avLst/>
              <a:gdLst>
                <a:gd name="T0" fmla="*/ 4 w 12"/>
                <a:gd name="T1" fmla="*/ 21 h 27"/>
                <a:gd name="T2" fmla="*/ 6 w 12"/>
                <a:gd name="T3" fmla="*/ 24 h 27"/>
                <a:gd name="T4" fmla="*/ 9 w 12"/>
                <a:gd name="T5" fmla="*/ 24 h 27"/>
                <a:gd name="T6" fmla="*/ 8 w 12"/>
                <a:gd name="T7" fmla="*/ 25 h 27"/>
                <a:gd name="T8" fmla="*/ 4 w 12"/>
                <a:gd name="T9" fmla="*/ 27 h 27"/>
                <a:gd name="T10" fmla="*/ 1 w 12"/>
                <a:gd name="T11" fmla="*/ 22 h 27"/>
                <a:gd name="T12" fmla="*/ 9 w 12"/>
                <a:gd name="T13" fmla="*/ 0 h 27"/>
                <a:gd name="T14" fmla="*/ 11 w 12"/>
                <a:gd name="T15" fmla="*/ 0 h 27"/>
                <a:gd name="T16" fmla="*/ 12 w 12"/>
                <a:gd name="T17" fmla="*/ 1 h 27"/>
                <a:gd name="T18" fmla="*/ 4 w 12"/>
                <a:gd name="T19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27">
                  <a:moveTo>
                    <a:pt x="4" y="21"/>
                  </a:moveTo>
                  <a:cubicBezTo>
                    <a:pt x="4" y="24"/>
                    <a:pt x="4" y="24"/>
                    <a:pt x="6" y="2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5"/>
                    <a:pt x="8" y="25"/>
                    <a:pt x="8" y="25"/>
                  </a:cubicBezTo>
                  <a:cubicBezTo>
                    <a:pt x="8" y="26"/>
                    <a:pt x="7" y="27"/>
                    <a:pt x="4" y="27"/>
                  </a:cubicBezTo>
                  <a:cubicBezTo>
                    <a:pt x="1" y="27"/>
                    <a:pt x="0" y="25"/>
                    <a:pt x="1" y="2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lnTo>
                    <a:pt x="4" y="21"/>
                  </a:ln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2" name="Freeform 36"/>
            <p:cNvSpPr>
              <a:spLocks noEditPoints="1"/>
            </p:cNvSpPr>
            <p:nvPr userDrawn="1"/>
          </p:nvSpPr>
          <p:spPr bwMode="auto">
            <a:xfrm>
              <a:off x="7253" y="613"/>
              <a:ext cx="27" cy="27"/>
            </a:xfrm>
            <a:custGeom>
              <a:avLst/>
              <a:gdLst>
                <a:gd name="T0" fmla="*/ 6 w 19"/>
                <a:gd name="T1" fmla="*/ 3 h 19"/>
                <a:gd name="T2" fmla="*/ 13 w 19"/>
                <a:gd name="T3" fmla="*/ 0 h 19"/>
                <a:gd name="T4" fmla="*/ 18 w 19"/>
                <a:gd name="T5" fmla="*/ 5 h 19"/>
                <a:gd name="T6" fmla="*/ 14 w 19"/>
                <a:gd name="T7" fmla="*/ 15 h 19"/>
                <a:gd name="T8" fmla="*/ 15 w 19"/>
                <a:gd name="T9" fmla="*/ 17 h 19"/>
                <a:gd name="T10" fmla="*/ 16 w 19"/>
                <a:gd name="T11" fmla="*/ 17 h 19"/>
                <a:gd name="T12" fmla="*/ 16 w 19"/>
                <a:gd name="T13" fmla="*/ 18 h 19"/>
                <a:gd name="T14" fmla="*/ 13 w 19"/>
                <a:gd name="T15" fmla="*/ 19 h 19"/>
                <a:gd name="T16" fmla="*/ 12 w 19"/>
                <a:gd name="T17" fmla="*/ 16 h 19"/>
                <a:gd name="T18" fmla="*/ 12 w 19"/>
                <a:gd name="T19" fmla="*/ 16 h 19"/>
                <a:gd name="T20" fmla="*/ 4 w 19"/>
                <a:gd name="T21" fmla="*/ 19 h 19"/>
                <a:gd name="T22" fmla="*/ 1 w 19"/>
                <a:gd name="T23" fmla="*/ 13 h 19"/>
                <a:gd name="T24" fmla="*/ 8 w 19"/>
                <a:gd name="T25" fmla="*/ 8 h 19"/>
                <a:gd name="T26" fmla="*/ 14 w 19"/>
                <a:gd name="T27" fmla="*/ 8 h 19"/>
                <a:gd name="T28" fmla="*/ 15 w 19"/>
                <a:gd name="T29" fmla="*/ 6 h 19"/>
                <a:gd name="T30" fmla="*/ 12 w 19"/>
                <a:gd name="T31" fmla="*/ 3 h 19"/>
                <a:gd name="T32" fmla="*/ 6 w 19"/>
                <a:gd name="T33" fmla="*/ 4 h 19"/>
                <a:gd name="T34" fmla="*/ 6 w 19"/>
                <a:gd name="T35" fmla="*/ 3 h 19"/>
                <a:gd name="T36" fmla="*/ 12 w 19"/>
                <a:gd name="T37" fmla="*/ 14 h 19"/>
                <a:gd name="T38" fmla="*/ 14 w 19"/>
                <a:gd name="T39" fmla="*/ 10 h 19"/>
                <a:gd name="T40" fmla="*/ 7 w 19"/>
                <a:gd name="T41" fmla="*/ 11 h 19"/>
                <a:gd name="T42" fmla="*/ 3 w 19"/>
                <a:gd name="T43" fmla="*/ 14 h 19"/>
                <a:gd name="T44" fmla="*/ 5 w 19"/>
                <a:gd name="T45" fmla="*/ 17 h 19"/>
                <a:gd name="T46" fmla="*/ 12 w 19"/>
                <a:gd name="T47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19">
                  <a:moveTo>
                    <a:pt x="6" y="3"/>
                  </a:moveTo>
                  <a:cubicBezTo>
                    <a:pt x="7" y="1"/>
                    <a:pt x="11" y="0"/>
                    <a:pt x="13" y="0"/>
                  </a:cubicBezTo>
                  <a:cubicBezTo>
                    <a:pt x="17" y="0"/>
                    <a:pt x="19" y="1"/>
                    <a:pt x="18" y="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8"/>
                  </a:cubicBezTo>
                  <a:cubicBezTo>
                    <a:pt x="16" y="18"/>
                    <a:pt x="15" y="19"/>
                    <a:pt x="13" y="19"/>
                  </a:cubicBezTo>
                  <a:cubicBezTo>
                    <a:pt x="11" y="19"/>
                    <a:pt x="11" y="18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9" y="18"/>
                    <a:pt x="6" y="19"/>
                    <a:pt x="4" y="19"/>
                  </a:cubicBezTo>
                  <a:cubicBezTo>
                    <a:pt x="0" y="19"/>
                    <a:pt x="0" y="17"/>
                    <a:pt x="1" y="13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10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12" y="14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11"/>
                    <a:pt x="4" y="12"/>
                    <a:pt x="3" y="14"/>
                  </a:cubicBezTo>
                  <a:cubicBezTo>
                    <a:pt x="3" y="15"/>
                    <a:pt x="3" y="17"/>
                    <a:pt x="5" y="17"/>
                  </a:cubicBezTo>
                  <a:cubicBezTo>
                    <a:pt x="7" y="17"/>
                    <a:pt x="10" y="16"/>
                    <a:pt x="12" y="14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3" name="Freeform 37"/>
            <p:cNvSpPr>
              <a:spLocks/>
            </p:cNvSpPr>
            <p:nvPr userDrawn="1"/>
          </p:nvSpPr>
          <p:spPr bwMode="auto">
            <a:xfrm>
              <a:off x="7280" y="613"/>
              <a:ext cx="29" cy="27"/>
            </a:xfrm>
            <a:custGeom>
              <a:avLst/>
              <a:gdLst>
                <a:gd name="T0" fmla="*/ 9 w 21"/>
                <a:gd name="T1" fmla="*/ 3 h 19"/>
                <a:gd name="T2" fmla="*/ 9 w 21"/>
                <a:gd name="T3" fmla="*/ 4 h 19"/>
                <a:gd name="T4" fmla="*/ 17 w 21"/>
                <a:gd name="T5" fmla="*/ 0 h 19"/>
                <a:gd name="T6" fmla="*/ 20 w 21"/>
                <a:gd name="T7" fmla="*/ 6 h 19"/>
                <a:gd name="T8" fmla="*/ 16 w 21"/>
                <a:gd name="T9" fmla="*/ 16 h 19"/>
                <a:gd name="T10" fmla="*/ 17 w 21"/>
                <a:gd name="T11" fmla="*/ 17 h 19"/>
                <a:gd name="T12" fmla="*/ 18 w 21"/>
                <a:gd name="T13" fmla="*/ 17 h 19"/>
                <a:gd name="T14" fmla="*/ 18 w 21"/>
                <a:gd name="T15" fmla="*/ 17 h 19"/>
                <a:gd name="T16" fmla="*/ 15 w 21"/>
                <a:gd name="T17" fmla="*/ 19 h 19"/>
                <a:gd name="T18" fmla="*/ 13 w 21"/>
                <a:gd name="T19" fmla="*/ 16 h 19"/>
                <a:gd name="T20" fmla="*/ 17 w 21"/>
                <a:gd name="T21" fmla="*/ 7 h 19"/>
                <a:gd name="T22" fmla="*/ 15 w 21"/>
                <a:gd name="T23" fmla="*/ 3 h 19"/>
                <a:gd name="T24" fmla="*/ 8 w 21"/>
                <a:gd name="T25" fmla="*/ 7 h 19"/>
                <a:gd name="T26" fmla="*/ 3 w 21"/>
                <a:gd name="T27" fmla="*/ 18 h 19"/>
                <a:gd name="T28" fmla="*/ 2 w 21"/>
                <a:gd name="T29" fmla="*/ 19 h 19"/>
                <a:gd name="T30" fmla="*/ 1 w 21"/>
                <a:gd name="T31" fmla="*/ 17 h 19"/>
                <a:gd name="T32" fmla="*/ 6 w 21"/>
                <a:gd name="T33" fmla="*/ 4 h 19"/>
                <a:gd name="T34" fmla="*/ 5 w 21"/>
                <a:gd name="T35" fmla="*/ 3 h 19"/>
                <a:gd name="T36" fmla="*/ 4 w 21"/>
                <a:gd name="T37" fmla="*/ 3 h 19"/>
                <a:gd name="T38" fmla="*/ 4 w 21"/>
                <a:gd name="T39" fmla="*/ 2 h 19"/>
                <a:gd name="T40" fmla="*/ 7 w 21"/>
                <a:gd name="T41" fmla="*/ 0 h 19"/>
                <a:gd name="T42" fmla="*/ 9 w 21"/>
                <a:gd name="T4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" h="19">
                  <a:moveTo>
                    <a:pt x="9" y="3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20" y="0"/>
                    <a:pt x="21" y="2"/>
                    <a:pt x="20" y="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7"/>
                    <a:pt x="17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8"/>
                    <a:pt x="17" y="19"/>
                    <a:pt x="15" y="19"/>
                  </a:cubicBezTo>
                  <a:cubicBezTo>
                    <a:pt x="13" y="19"/>
                    <a:pt x="13" y="18"/>
                    <a:pt x="13" y="1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12" y="3"/>
                    <a:pt x="10" y="4"/>
                    <a:pt x="8" y="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2" y="19"/>
                    <a:pt x="2" y="19"/>
                  </a:cubicBezTo>
                  <a:cubicBezTo>
                    <a:pt x="1" y="19"/>
                    <a:pt x="0" y="19"/>
                    <a:pt x="1" y="17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9" y="0"/>
                    <a:pt x="10" y="1"/>
                    <a:pt x="9" y="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4" name="Freeform 38"/>
            <p:cNvSpPr>
              <a:spLocks noEditPoints="1"/>
            </p:cNvSpPr>
            <p:nvPr userDrawn="1"/>
          </p:nvSpPr>
          <p:spPr bwMode="auto">
            <a:xfrm>
              <a:off x="7309" y="601"/>
              <a:ext cx="34" cy="39"/>
            </a:xfrm>
            <a:custGeom>
              <a:avLst/>
              <a:gdLst>
                <a:gd name="T0" fmla="*/ 13 w 24"/>
                <a:gd name="T1" fmla="*/ 25 h 27"/>
                <a:gd name="T2" fmla="*/ 6 w 24"/>
                <a:gd name="T3" fmla="*/ 27 h 27"/>
                <a:gd name="T4" fmla="*/ 3 w 24"/>
                <a:gd name="T5" fmla="*/ 18 h 27"/>
                <a:gd name="T6" fmla="*/ 14 w 24"/>
                <a:gd name="T7" fmla="*/ 8 h 27"/>
                <a:gd name="T8" fmla="*/ 18 w 24"/>
                <a:gd name="T9" fmla="*/ 10 h 27"/>
                <a:gd name="T10" fmla="*/ 21 w 24"/>
                <a:gd name="T11" fmla="*/ 1 h 27"/>
                <a:gd name="T12" fmla="*/ 23 w 24"/>
                <a:gd name="T13" fmla="*/ 0 h 27"/>
                <a:gd name="T14" fmla="*/ 24 w 24"/>
                <a:gd name="T15" fmla="*/ 0 h 27"/>
                <a:gd name="T16" fmla="*/ 16 w 24"/>
                <a:gd name="T17" fmla="*/ 23 h 27"/>
                <a:gd name="T18" fmla="*/ 17 w 24"/>
                <a:gd name="T19" fmla="*/ 25 h 27"/>
                <a:gd name="T20" fmla="*/ 18 w 24"/>
                <a:gd name="T21" fmla="*/ 25 h 27"/>
                <a:gd name="T22" fmla="*/ 18 w 24"/>
                <a:gd name="T23" fmla="*/ 26 h 27"/>
                <a:gd name="T24" fmla="*/ 15 w 24"/>
                <a:gd name="T25" fmla="*/ 27 h 27"/>
                <a:gd name="T26" fmla="*/ 13 w 24"/>
                <a:gd name="T27" fmla="*/ 25 h 27"/>
                <a:gd name="T28" fmla="*/ 13 w 24"/>
                <a:gd name="T29" fmla="*/ 23 h 27"/>
                <a:gd name="T30" fmla="*/ 17 w 24"/>
                <a:gd name="T31" fmla="*/ 13 h 27"/>
                <a:gd name="T32" fmla="*/ 13 w 24"/>
                <a:gd name="T33" fmla="*/ 11 h 27"/>
                <a:gd name="T34" fmla="*/ 5 w 24"/>
                <a:gd name="T35" fmla="*/ 17 h 27"/>
                <a:gd name="T36" fmla="*/ 8 w 24"/>
                <a:gd name="T37" fmla="*/ 25 h 27"/>
                <a:gd name="T38" fmla="*/ 13 w 24"/>
                <a:gd name="T39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" h="27">
                  <a:moveTo>
                    <a:pt x="13" y="25"/>
                  </a:moveTo>
                  <a:cubicBezTo>
                    <a:pt x="11" y="26"/>
                    <a:pt x="9" y="27"/>
                    <a:pt x="6" y="27"/>
                  </a:cubicBezTo>
                  <a:cubicBezTo>
                    <a:pt x="3" y="27"/>
                    <a:pt x="0" y="25"/>
                    <a:pt x="3" y="18"/>
                  </a:cubicBezTo>
                  <a:cubicBezTo>
                    <a:pt x="5" y="11"/>
                    <a:pt x="10" y="8"/>
                    <a:pt x="14" y="8"/>
                  </a:cubicBezTo>
                  <a:cubicBezTo>
                    <a:pt x="16" y="8"/>
                    <a:pt x="17" y="9"/>
                    <a:pt x="18" y="1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2" y="0"/>
                    <a:pt x="23" y="0"/>
                  </a:cubicBezTo>
                  <a:cubicBezTo>
                    <a:pt x="23" y="0"/>
                    <a:pt x="24" y="0"/>
                    <a:pt x="24" y="0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6"/>
                  </a:cubicBezTo>
                  <a:cubicBezTo>
                    <a:pt x="17" y="26"/>
                    <a:pt x="17" y="27"/>
                    <a:pt x="15" y="27"/>
                  </a:cubicBezTo>
                  <a:cubicBezTo>
                    <a:pt x="14" y="27"/>
                    <a:pt x="13" y="26"/>
                    <a:pt x="13" y="25"/>
                  </a:cubicBezTo>
                  <a:close/>
                  <a:moveTo>
                    <a:pt x="13" y="23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16" y="11"/>
                    <a:pt x="15" y="11"/>
                    <a:pt x="13" y="11"/>
                  </a:cubicBezTo>
                  <a:cubicBezTo>
                    <a:pt x="11" y="11"/>
                    <a:pt x="7" y="13"/>
                    <a:pt x="5" y="17"/>
                  </a:cubicBezTo>
                  <a:cubicBezTo>
                    <a:pt x="4" y="22"/>
                    <a:pt x="5" y="25"/>
                    <a:pt x="8" y="25"/>
                  </a:cubicBezTo>
                  <a:cubicBezTo>
                    <a:pt x="10" y="25"/>
                    <a:pt x="12" y="24"/>
                    <a:pt x="13" y="23"/>
                  </a:cubicBezTo>
                  <a:close/>
                </a:path>
              </a:pathLst>
            </a:custGeom>
            <a:solidFill>
              <a:srgbClr val="006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  <p:sp>
          <p:nvSpPr>
            <p:cNvPr id="55" name="Freeform 39"/>
            <p:cNvSpPr>
              <a:spLocks noEditPoints="1"/>
            </p:cNvSpPr>
            <p:nvPr userDrawn="1"/>
          </p:nvSpPr>
          <p:spPr bwMode="auto">
            <a:xfrm>
              <a:off x="6598" y="576"/>
              <a:ext cx="333" cy="243"/>
            </a:xfrm>
            <a:custGeom>
              <a:avLst/>
              <a:gdLst>
                <a:gd name="T0" fmla="*/ 141 w 235"/>
                <a:gd name="T1" fmla="*/ 0 h 170"/>
                <a:gd name="T2" fmla="*/ 165 w 235"/>
                <a:gd name="T3" fmla="*/ 0 h 170"/>
                <a:gd name="T4" fmla="*/ 109 w 235"/>
                <a:gd name="T5" fmla="*/ 153 h 170"/>
                <a:gd name="T6" fmla="*/ 85 w 235"/>
                <a:gd name="T7" fmla="*/ 170 h 170"/>
                <a:gd name="T8" fmla="*/ 61 w 235"/>
                <a:gd name="T9" fmla="*/ 170 h 170"/>
                <a:gd name="T10" fmla="*/ 119 w 235"/>
                <a:gd name="T11" fmla="*/ 13 h 170"/>
                <a:gd name="T12" fmla="*/ 141 w 235"/>
                <a:gd name="T13" fmla="*/ 0 h 170"/>
                <a:gd name="T14" fmla="*/ 98 w 235"/>
                <a:gd name="T15" fmla="*/ 0 h 170"/>
                <a:gd name="T16" fmla="*/ 114 w 235"/>
                <a:gd name="T17" fmla="*/ 0 h 170"/>
                <a:gd name="T18" fmla="*/ 56 w 235"/>
                <a:gd name="T19" fmla="*/ 158 h 170"/>
                <a:gd name="T20" fmla="*/ 39 w 235"/>
                <a:gd name="T21" fmla="*/ 170 h 170"/>
                <a:gd name="T22" fmla="*/ 23 w 235"/>
                <a:gd name="T23" fmla="*/ 170 h 170"/>
                <a:gd name="T24" fmla="*/ 81 w 235"/>
                <a:gd name="T25" fmla="*/ 10 h 170"/>
                <a:gd name="T26" fmla="*/ 98 w 235"/>
                <a:gd name="T27" fmla="*/ 0 h 170"/>
                <a:gd name="T28" fmla="*/ 224 w 235"/>
                <a:gd name="T29" fmla="*/ 33 h 170"/>
                <a:gd name="T30" fmla="*/ 201 w 235"/>
                <a:gd name="T31" fmla="*/ 45 h 170"/>
                <a:gd name="T32" fmla="*/ 177 w 235"/>
                <a:gd name="T33" fmla="*/ 45 h 170"/>
                <a:gd name="T34" fmla="*/ 158 w 235"/>
                <a:gd name="T35" fmla="*/ 45 h 170"/>
                <a:gd name="T36" fmla="*/ 170 w 235"/>
                <a:gd name="T37" fmla="*/ 13 h 170"/>
                <a:gd name="T38" fmla="*/ 193 w 235"/>
                <a:gd name="T39" fmla="*/ 0 h 170"/>
                <a:gd name="T40" fmla="*/ 235 w 235"/>
                <a:gd name="T41" fmla="*/ 0 h 170"/>
                <a:gd name="T42" fmla="*/ 224 w 235"/>
                <a:gd name="T43" fmla="*/ 33 h 170"/>
                <a:gd name="T44" fmla="*/ 201 w 235"/>
                <a:gd name="T45" fmla="*/ 95 h 170"/>
                <a:gd name="T46" fmla="*/ 178 w 235"/>
                <a:gd name="T47" fmla="*/ 107 h 170"/>
                <a:gd name="T48" fmla="*/ 154 w 235"/>
                <a:gd name="T49" fmla="*/ 107 h 170"/>
                <a:gd name="T50" fmla="*/ 135 w 235"/>
                <a:gd name="T51" fmla="*/ 107 h 170"/>
                <a:gd name="T52" fmla="*/ 147 w 235"/>
                <a:gd name="T53" fmla="*/ 75 h 170"/>
                <a:gd name="T54" fmla="*/ 170 w 235"/>
                <a:gd name="T55" fmla="*/ 63 h 170"/>
                <a:gd name="T56" fmla="*/ 213 w 235"/>
                <a:gd name="T57" fmla="*/ 63 h 170"/>
                <a:gd name="T58" fmla="*/ 201 w 235"/>
                <a:gd name="T59" fmla="*/ 95 h 170"/>
                <a:gd name="T60" fmla="*/ 178 w 235"/>
                <a:gd name="T61" fmla="*/ 158 h 170"/>
                <a:gd name="T62" fmla="*/ 156 w 235"/>
                <a:gd name="T63" fmla="*/ 170 h 170"/>
                <a:gd name="T64" fmla="*/ 132 w 235"/>
                <a:gd name="T65" fmla="*/ 170 h 170"/>
                <a:gd name="T66" fmla="*/ 113 w 235"/>
                <a:gd name="T67" fmla="*/ 170 h 170"/>
                <a:gd name="T68" fmla="*/ 124 w 235"/>
                <a:gd name="T69" fmla="*/ 138 h 170"/>
                <a:gd name="T70" fmla="*/ 147 w 235"/>
                <a:gd name="T71" fmla="*/ 125 h 170"/>
                <a:gd name="T72" fmla="*/ 190 w 235"/>
                <a:gd name="T73" fmla="*/ 125 h 170"/>
                <a:gd name="T74" fmla="*/ 178 w 235"/>
                <a:gd name="T75" fmla="*/ 158 h 170"/>
                <a:gd name="T76" fmla="*/ 74 w 235"/>
                <a:gd name="T77" fmla="*/ 0 h 170"/>
                <a:gd name="T78" fmla="*/ 76 w 235"/>
                <a:gd name="T79" fmla="*/ 0 h 170"/>
                <a:gd name="T80" fmla="*/ 18 w 235"/>
                <a:gd name="T81" fmla="*/ 158 h 170"/>
                <a:gd name="T82" fmla="*/ 1 w 235"/>
                <a:gd name="T83" fmla="*/ 170 h 170"/>
                <a:gd name="T84" fmla="*/ 0 w 235"/>
                <a:gd name="T85" fmla="*/ 170 h 170"/>
                <a:gd name="T86" fmla="*/ 58 w 235"/>
                <a:gd name="T87" fmla="*/ 10 h 170"/>
                <a:gd name="T88" fmla="*/ 74 w 235"/>
                <a:gd name="T89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5" h="170">
                  <a:moveTo>
                    <a:pt x="141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105" y="166"/>
                    <a:pt x="96" y="170"/>
                    <a:pt x="85" y="170"/>
                  </a:cubicBezTo>
                  <a:cubicBezTo>
                    <a:pt x="61" y="170"/>
                    <a:pt x="61" y="170"/>
                    <a:pt x="61" y="170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2" y="3"/>
                    <a:pt x="131" y="0"/>
                    <a:pt x="141" y="0"/>
                  </a:cubicBezTo>
                  <a:close/>
                  <a:moveTo>
                    <a:pt x="98" y="0"/>
                  </a:moveTo>
                  <a:cubicBezTo>
                    <a:pt x="114" y="0"/>
                    <a:pt x="114" y="0"/>
                    <a:pt x="114" y="0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3" y="167"/>
                    <a:pt x="46" y="170"/>
                    <a:pt x="39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4" y="3"/>
                    <a:pt x="90" y="0"/>
                    <a:pt x="98" y="0"/>
                  </a:cubicBezTo>
                  <a:close/>
                  <a:moveTo>
                    <a:pt x="224" y="33"/>
                  </a:moveTo>
                  <a:cubicBezTo>
                    <a:pt x="220" y="42"/>
                    <a:pt x="211" y="45"/>
                    <a:pt x="201" y="45"/>
                  </a:cubicBezTo>
                  <a:cubicBezTo>
                    <a:pt x="177" y="45"/>
                    <a:pt x="177" y="45"/>
                    <a:pt x="177" y="45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70" y="13"/>
                    <a:pt x="170" y="13"/>
                    <a:pt x="170" y="13"/>
                  </a:cubicBezTo>
                  <a:cubicBezTo>
                    <a:pt x="173" y="3"/>
                    <a:pt x="183" y="0"/>
                    <a:pt x="193" y="0"/>
                  </a:cubicBezTo>
                  <a:cubicBezTo>
                    <a:pt x="235" y="0"/>
                    <a:pt x="235" y="0"/>
                    <a:pt x="235" y="0"/>
                  </a:cubicBezTo>
                  <a:lnTo>
                    <a:pt x="224" y="33"/>
                  </a:lnTo>
                  <a:close/>
                  <a:moveTo>
                    <a:pt x="201" y="95"/>
                  </a:moveTo>
                  <a:cubicBezTo>
                    <a:pt x="197" y="105"/>
                    <a:pt x="188" y="107"/>
                    <a:pt x="178" y="107"/>
                  </a:cubicBezTo>
                  <a:cubicBezTo>
                    <a:pt x="154" y="107"/>
                    <a:pt x="154" y="107"/>
                    <a:pt x="154" y="107"/>
                  </a:cubicBezTo>
                  <a:cubicBezTo>
                    <a:pt x="135" y="107"/>
                    <a:pt x="135" y="107"/>
                    <a:pt x="135" y="107"/>
                  </a:cubicBezTo>
                  <a:cubicBezTo>
                    <a:pt x="147" y="75"/>
                    <a:pt x="147" y="75"/>
                    <a:pt x="147" y="75"/>
                  </a:cubicBezTo>
                  <a:cubicBezTo>
                    <a:pt x="151" y="66"/>
                    <a:pt x="160" y="63"/>
                    <a:pt x="170" y="63"/>
                  </a:cubicBezTo>
                  <a:cubicBezTo>
                    <a:pt x="213" y="63"/>
                    <a:pt x="213" y="63"/>
                    <a:pt x="213" y="63"/>
                  </a:cubicBezTo>
                  <a:lnTo>
                    <a:pt x="201" y="95"/>
                  </a:lnTo>
                  <a:close/>
                  <a:moveTo>
                    <a:pt x="178" y="158"/>
                  </a:moveTo>
                  <a:cubicBezTo>
                    <a:pt x="175" y="167"/>
                    <a:pt x="165" y="170"/>
                    <a:pt x="156" y="170"/>
                  </a:cubicBezTo>
                  <a:cubicBezTo>
                    <a:pt x="132" y="170"/>
                    <a:pt x="132" y="170"/>
                    <a:pt x="132" y="170"/>
                  </a:cubicBezTo>
                  <a:cubicBezTo>
                    <a:pt x="113" y="170"/>
                    <a:pt x="113" y="170"/>
                    <a:pt x="113" y="170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8" y="128"/>
                    <a:pt x="137" y="125"/>
                    <a:pt x="147" y="125"/>
                  </a:cubicBezTo>
                  <a:cubicBezTo>
                    <a:pt x="190" y="125"/>
                    <a:pt x="190" y="125"/>
                    <a:pt x="190" y="125"/>
                  </a:cubicBezTo>
                  <a:lnTo>
                    <a:pt x="178" y="158"/>
                  </a:lnTo>
                  <a:close/>
                  <a:moveTo>
                    <a:pt x="74" y="0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18" y="158"/>
                    <a:pt x="18" y="158"/>
                    <a:pt x="18" y="158"/>
                  </a:cubicBezTo>
                  <a:cubicBezTo>
                    <a:pt x="15" y="167"/>
                    <a:pt x="8" y="170"/>
                    <a:pt x="1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60" y="3"/>
                    <a:pt x="67" y="0"/>
                    <a:pt x="74" y="0"/>
                  </a:cubicBez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20000">
                  <a:schemeClr val="tx2"/>
                </a:gs>
                <a:gs pos="60000">
                  <a:schemeClr val="tx1"/>
                </a:gs>
                <a:gs pos="100000">
                  <a:schemeClr val="accent6"/>
                </a:gs>
              </a:gsLst>
              <a:lin ang="18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E"/>
            </a:p>
          </p:txBody>
        </p:sp>
      </p:grpSp>
    </p:spTree>
    <p:extLst>
      <p:ext uri="{BB962C8B-B14F-4D97-AF65-F5344CB8AC3E}">
        <p14:creationId xmlns:p14="http://schemas.microsoft.com/office/powerpoint/2010/main" val="240120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60" r:id="rId4"/>
    <p:sldLayoutId id="2147483693" r:id="rId5"/>
    <p:sldLayoutId id="2147483694" r:id="rId6"/>
    <p:sldLayoutId id="2147483662" r:id="rId7"/>
    <p:sldLayoutId id="2147483661" r:id="rId8"/>
    <p:sldLayoutId id="2147483663" r:id="rId9"/>
    <p:sldLayoutId id="2147483695" r:id="rId10"/>
    <p:sldLayoutId id="2147483696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</p:sldLayoutIdLst>
  <p:txStyles>
    <p:titleStyle>
      <a:lvl1pPr algn="l" defTabSz="685800" rtl="0" eaLnBrk="1" latinLnBrk="0" hangingPunct="1">
        <a:lnSpc>
          <a:spcPts val="4800"/>
        </a:lnSpc>
        <a:spcBef>
          <a:spcPct val="0"/>
        </a:spcBef>
        <a:buNone/>
        <a:defRPr sz="2500" b="1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1500"/>
        </a:spcBef>
        <a:buClr>
          <a:schemeClr val="accent2"/>
        </a:buClr>
        <a:buFont typeface="Arial" panose="020B0604020202020204" pitchFamily="34" charset="0"/>
        <a:buNone/>
        <a:defRPr sz="1800" b="1" kern="1200">
          <a:solidFill>
            <a:schemeClr val="accent5"/>
          </a:solidFill>
          <a:latin typeface="+mn-lt"/>
          <a:ea typeface="+mn-ea"/>
          <a:cs typeface="+mn-cs"/>
        </a:defRPr>
      </a:lvl1pPr>
      <a:lvl2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1500"/>
        </a:spcAft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57188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 userDrawn="1">
          <p15:clr>
            <a:srgbClr val="F26B43"/>
          </p15:clr>
        </p15:guide>
        <p15:guide id="2" orient="horz" pos="3793" userDrawn="1">
          <p15:clr>
            <a:srgbClr val="F26B43"/>
          </p15:clr>
        </p15:guide>
        <p15:guide id="3" orient="horz" pos="834" userDrawn="1">
          <p15:clr>
            <a:srgbClr val="F26B43"/>
          </p15:clr>
        </p15:guide>
        <p15:guide id="4" pos="6598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734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CC4695-25C0-BD65-B053-E9898EE1D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BBCAD-49A9-CB19-84A2-2BC82F6BF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4D031-AF12-C1C0-F9B8-DDC3B4E71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7F60D-144F-4341-A49B-CB312DFE5CFB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B7DFE-E762-08A0-993A-D39EE5006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DE0B9-45BB-5307-1F87-4A337783C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AFA6B-FFA0-4FEF-8941-F530899FB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16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36.png"/><Relationship Id="rId12" Type="http://schemas.microsoft.com/office/2007/relationships/diagramDrawing" Target="../diagrams/drawing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11" Type="http://schemas.openxmlformats.org/officeDocument/2006/relationships/diagramColors" Target="../diagrams/colors5.xml"/><Relationship Id="rId5" Type="http://schemas.openxmlformats.org/officeDocument/2006/relationships/diagramColors" Target="../diagrams/colors4.xml"/><Relationship Id="rId10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4.xml"/><Relationship Id="rId9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8.xml"/><Relationship Id="rId1" Type="http://schemas.openxmlformats.org/officeDocument/2006/relationships/video" Target="https://player.vimeo.com/video/949827991?h=6fc6732c58&amp;amp;app_id=122963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35.jpeg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724F-5D20-60B1-5006-374145A3A8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A7BFA-6BA0-D849-8383-B5BF82BD0A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-up of a welding mask&#10;&#10;Description automatically generated">
            <a:extLst>
              <a:ext uri="{FF2B5EF4-FFF2-40B4-BE49-F238E27FC236}">
                <a16:creationId xmlns:a16="http://schemas.microsoft.com/office/drawing/2014/main" id="{16520882-EFA8-1F21-7525-141D6E81A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847F5F-B71E-1072-3E3A-5AB42B74F25C}"/>
              </a:ext>
            </a:extLst>
          </p:cNvPr>
          <p:cNvSpPr txBox="1"/>
          <p:nvPr/>
        </p:nvSpPr>
        <p:spPr>
          <a:xfrm>
            <a:off x="937930" y="370514"/>
            <a:ext cx="69453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Session 1 </a:t>
            </a:r>
          </a:p>
          <a:p>
            <a:r>
              <a:rPr lang="en-GB" sz="6600" b="1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SHE Strategies</a:t>
            </a:r>
          </a:p>
          <a:p>
            <a:endParaRPr lang="en-GB" sz="6600" b="1" dirty="0">
              <a:ln w="1016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9181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92D739-9E03-7C43-22A4-20A7E3B19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60" y="337623"/>
            <a:ext cx="11040534" cy="369332"/>
          </a:xfrm>
        </p:spPr>
        <p:txBody>
          <a:bodyPr>
            <a:normAutofit fontScale="90000"/>
          </a:bodyPr>
          <a:lstStyle/>
          <a:p>
            <a:r>
              <a:rPr lang="en-GB" sz="28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NGED Safety Focus</a:t>
            </a:r>
            <a:endParaRPr lang="en-GB" sz="900"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CD51219-DC3C-4E22-795E-A1D16A0A35C3}"/>
              </a:ext>
            </a:extLst>
          </p:cNvPr>
          <p:cNvGraphicFramePr/>
          <p:nvPr/>
        </p:nvGraphicFramePr>
        <p:xfrm>
          <a:off x="4260716" y="1798219"/>
          <a:ext cx="3784059" cy="3902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B07B33F-B2DB-15C8-133C-054D76A5E8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562" y="1678363"/>
            <a:ext cx="3239091" cy="38208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B394B1-B559-8A1F-BB4D-FD6D1593869F}"/>
              </a:ext>
            </a:extLst>
          </p:cNvPr>
          <p:cNvSpPr txBox="1"/>
          <p:nvPr/>
        </p:nvSpPr>
        <p:spPr bwMode="auto">
          <a:xfrm>
            <a:off x="8966698" y="5480949"/>
            <a:ext cx="2649571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1100"/>
              <a:t>Over that last 3yrs,  95% of our highest severity incidents have all occurred in these six categories. 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C4C0034-E6B7-CDE6-28EA-71917955F9A5}"/>
              </a:ext>
            </a:extLst>
          </p:cNvPr>
          <p:cNvGraphicFramePr/>
          <p:nvPr/>
        </p:nvGraphicFramePr>
        <p:xfrm>
          <a:off x="261569" y="1773624"/>
          <a:ext cx="4038059" cy="4377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itle 2">
            <a:extLst>
              <a:ext uri="{FF2B5EF4-FFF2-40B4-BE49-F238E27FC236}">
                <a16:creationId xmlns:a16="http://schemas.microsoft.com/office/drawing/2014/main" id="{D9C4EC56-0922-BA79-A553-3BB3EBB2B6A5}"/>
              </a:ext>
            </a:extLst>
          </p:cNvPr>
          <p:cNvSpPr txBox="1">
            <a:spLocks/>
          </p:cNvSpPr>
          <p:nvPr/>
        </p:nvSpPr>
        <p:spPr bwMode="auto">
          <a:xfrm>
            <a:off x="261569" y="1163111"/>
            <a:ext cx="22676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5pPr>
            <a:lvl6pPr marL="342856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6pPr>
            <a:lvl7pPr marL="685712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7pPr>
            <a:lvl8pPr marL="1028568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8pPr>
            <a:lvl9pPr marL="1371424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ctr"/>
            <a:r>
              <a:rPr lang="en-GB" sz="2000" kern="0">
                <a:ea typeface="Aptos" panose="020B0004020202020204" pitchFamily="34" charset="0"/>
                <a:cs typeface="Times New Roman" panose="02020603050405020304" pitchFamily="18" charset="0"/>
              </a:rPr>
              <a:t>Safety Leadership</a:t>
            </a:r>
            <a:endParaRPr lang="en-GB" sz="2000" kern="0">
              <a:cs typeface="Times New Roman" panose="02020603050405020304" pitchFamily="18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641E7B3-81DD-4038-7D11-33CE4911EEF8}"/>
              </a:ext>
            </a:extLst>
          </p:cNvPr>
          <p:cNvSpPr txBox="1">
            <a:spLocks/>
          </p:cNvSpPr>
          <p:nvPr/>
        </p:nvSpPr>
        <p:spPr bwMode="auto">
          <a:xfrm>
            <a:off x="4625124" y="1150953"/>
            <a:ext cx="29417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5pPr>
            <a:lvl6pPr marL="342856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6pPr>
            <a:lvl7pPr marL="685712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7pPr>
            <a:lvl8pPr marL="1028568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8pPr>
            <a:lvl9pPr marL="1371424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ctr"/>
            <a:r>
              <a:rPr lang="en-GB" sz="2000" kern="0">
                <a:ea typeface="Aptos" panose="020B0004020202020204" pitchFamily="34" charset="0"/>
                <a:cs typeface="Times New Roman" panose="02020603050405020304" pitchFamily="18" charset="0"/>
              </a:rPr>
              <a:t>Safety Culture Maturity </a:t>
            </a:r>
            <a:endParaRPr lang="en-GB" sz="2000" kern="0">
              <a:cs typeface="Times New Roman" panose="02020603050405020304" pitchFamily="18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6FF78818-7E5D-E765-4EC6-E321E3ADFD21}"/>
              </a:ext>
            </a:extLst>
          </p:cNvPr>
          <p:cNvSpPr txBox="1">
            <a:spLocks/>
          </p:cNvSpPr>
          <p:nvPr/>
        </p:nvSpPr>
        <p:spPr bwMode="auto">
          <a:xfrm>
            <a:off x="8949068" y="1275321"/>
            <a:ext cx="28505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5pPr>
            <a:lvl6pPr marL="342856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6pPr>
            <a:lvl7pPr marL="685712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7pPr>
            <a:lvl8pPr marL="1028568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8pPr>
            <a:lvl9pPr marL="1371424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algn="ctr"/>
            <a:r>
              <a:rPr lang="en-GB" sz="2000" kern="0">
                <a:ea typeface="Aptos" panose="020B0004020202020204" pitchFamily="34" charset="0"/>
                <a:cs typeface="Times New Roman" panose="02020603050405020304" pitchFamily="18" charset="0"/>
              </a:rPr>
              <a:t>Enhanced Safety Controls</a:t>
            </a:r>
            <a:endParaRPr lang="en-GB" sz="2000" ker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6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C1230E1-F799-E3EB-1238-4E1B231A85D6}"/>
              </a:ext>
            </a:extLst>
          </p:cNvPr>
          <p:cNvSpPr txBox="1">
            <a:spLocks/>
          </p:cNvSpPr>
          <p:nvPr/>
        </p:nvSpPr>
        <p:spPr bwMode="auto">
          <a:xfrm>
            <a:off x="390907" y="254543"/>
            <a:ext cx="11651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5pPr>
            <a:lvl6pPr marL="342856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6pPr>
            <a:lvl7pPr marL="685712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7pPr>
            <a:lvl8pPr marL="1028568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8pPr>
            <a:lvl9pPr marL="1371424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00148C"/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Times New Roman" panose="02020603050405020304" pitchFamily="18" charset="0"/>
              </a:rPr>
              <a:t>Supporting Individuals Working Alone</a:t>
            </a:r>
            <a:endParaRPr kumimoji="0" lang="en-GB" sz="900" b="1" i="0" u="none" strike="noStrike" kern="0" cap="none" spc="0" normalizeH="0" baseline="0" noProof="0">
              <a:ln>
                <a:noFill/>
              </a:ln>
              <a:solidFill>
                <a:srgbClr val="00148C"/>
              </a:solidFill>
              <a:effectLst/>
              <a:uLnTx/>
              <a:uFillTx/>
              <a:latin typeface="Arial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7C95BB-818D-BDFE-D7FF-E56F7AE949F0}"/>
              </a:ext>
            </a:extLst>
          </p:cNvPr>
          <p:cNvSpPr/>
          <p:nvPr/>
        </p:nvSpPr>
        <p:spPr bwMode="auto">
          <a:xfrm>
            <a:off x="4589861" y="2621918"/>
            <a:ext cx="2616199" cy="2475689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2000" b="1">
                <a:solidFill>
                  <a:schemeClr val="bg1"/>
                </a:solidFill>
                <a:latin typeface="+mn-lt"/>
                <a:cs typeface="Arial"/>
              </a:rPr>
              <a:t>Problem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9D45901-FF23-3A0B-F051-CDCCAEB50E2A}"/>
              </a:ext>
            </a:extLst>
          </p:cNvPr>
          <p:cNvSpPr/>
          <p:nvPr/>
        </p:nvSpPr>
        <p:spPr bwMode="auto">
          <a:xfrm>
            <a:off x="8682554" y="2623720"/>
            <a:ext cx="2616199" cy="24756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2000" b="1">
                <a:solidFill>
                  <a:schemeClr val="bg1"/>
                </a:solidFill>
                <a:latin typeface="+mn-lt"/>
                <a:cs typeface="Arial"/>
              </a:rPr>
              <a:t>The Opportunities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40BD677-4CB7-E97E-A786-260655297E9B}"/>
              </a:ext>
            </a:extLst>
          </p:cNvPr>
          <p:cNvSpPr/>
          <p:nvPr/>
        </p:nvSpPr>
        <p:spPr bwMode="auto">
          <a:xfrm>
            <a:off x="663181" y="2621919"/>
            <a:ext cx="2616199" cy="24768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2000" b="1">
                <a:solidFill>
                  <a:schemeClr val="bg1"/>
                </a:solidFill>
                <a:latin typeface="+mn-lt"/>
                <a:cs typeface="Arial"/>
              </a:rPr>
              <a:t>Current</a:t>
            </a: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7DFCE9B0-5FF5-93A5-4790-47972976CFE1}"/>
              </a:ext>
            </a:extLst>
          </p:cNvPr>
          <p:cNvSpPr/>
          <p:nvPr/>
        </p:nvSpPr>
        <p:spPr bwMode="auto">
          <a:xfrm flipH="1">
            <a:off x="214008" y="5153463"/>
            <a:ext cx="1157592" cy="622573"/>
          </a:xfrm>
          <a:prstGeom prst="flowChartManualInpu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1100" b="1">
                <a:solidFill>
                  <a:schemeClr val="bg1"/>
                </a:solidFill>
                <a:cs typeface="Arial"/>
              </a:rPr>
              <a:t>Policies</a:t>
            </a:r>
            <a:endParaRPr lang="en-GB" sz="1100" b="1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FA4A2237-1D35-2A4E-73DF-939BEA91C548}"/>
              </a:ext>
            </a:extLst>
          </p:cNvPr>
          <p:cNvSpPr/>
          <p:nvPr/>
        </p:nvSpPr>
        <p:spPr bwMode="auto">
          <a:xfrm>
            <a:off x="2587695" y="5153463"/>
            <a:ext cx="1157592" cy="622571"/>
          </a:xfrm>
          <a:prstGeom prst="flowChartManualInpu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1100" b="1">
                <a:solidFill>
                  <a:schemeClr val="bg1"/>
                </a:solidFill>
                <a:latin typeface="+mn-lt"/>
                <a:cs typeface="Arial"/>
              </a:rPr>
              <a:t>Procedures</a:t>
            </a:r>
          </a:p>
        </p:txBody>
      </p:sp>
      <p:sp>
        <p:nvSpPr>
          <p:cNvPr id="9" name="Flowchart: Manual Input 8">
            <a:extLst>
              <a:ext uri="{FF2B5EF4-FFF2-40B4-BE49-F238E27FC236}">
                <a16:creationId xmlns:a16="http://schemas.microsoft.com/office/drawing/2014/main" id="{E7C46434-7D26-C548-FCC9-71E80938EAF0}"/>
              </a:ext>
            </a:extLst>
          </p:cNvPr>
          <p:cNvSpPr/>
          <p:nvPr/>
        </p:nvSpPr>
        <p:spPr bwMode="auto">
          <a:xfrm flipH="1">
            <a:off x="4138904" y="5153463"/>
            <a:ext cx="1157592" cy="622571"/>
          </a:xfrm>
          <a:prstGeom prst="flowChartManualInpu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1100" b="1">
                <a:solidFill>
                  <a:schemeClr val="bg1"/>
                </a:solidFill>
                <a:latin typeface="+mn-lt"/>
                <a:cs typeface="Arial"/>
              </a:rPr>
              <a:t>Occupational Fatigue</a:t>
            </a:r>
          </a:p>
        </p:txBody>
      </p:sp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1BE82401-9DE4-209B-BF24-DCDAFF261DDC}"/>
              </a:ext>
            </a:extLst>
          </p:cNvPr>
          <p:cNvSpPr/>
          <p:nvPr/>
        </p:nvSpPr>
        <p:spPr bwMode="auto">
          <a:xfrm>
            <a:off x="6512591" y="5152758"/>
            <a:ext cx="1157592" cy="622571"/>
          </a:xfrm>
          <a:prstGeom prst="flowChartManualInpu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1100" b="1">
                <a:solidFill>
                  <a:schemeClr val="bg1"/>
                </a:solidFill>
                <a:latin typeface="+mn-lt"/>
                <a:cs typeface="Arial"/>
              </a:rPr>
              <a:t>Road risks</a:t>
            </a:r>
          </a:p>
        </p:txBody>
      </p:sp>
      <p:sp>
        <p:nvSpPr>
          <p:cNvPr id="11" name="Flowchart: Manual Input 10">
            <a:extLst>
              <a:ext uri="{FF2B5EF4-FFF2-40B4-BE49-F238E27FC236}">
                <a16:creationId xmlns:a16="http://schemas.microsoft.com/office/drawing/2014/main" id="{23790192-E33B-9F79-65C0-AF0F690B83E4}"/>
              </a:ext>
            </a:extLst>
          </p:cNvPr>
          <p:cNvSpPr/>
          <p:nvPr/>
        </p:nvSpPr>
        <p:spPr bwMode="auto">
          <a:xfrm flipH="1">
            <a:off x="8093105" y="5152757"/>
            <a:ext cx="1251050" cy="622571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1100" b="1">
                <a:solidFill>
                  <a:schemeClr val="bg1"/>
                </a:solidFill>
                <a:latin typeface="+mn-lt"/>
                <a:cs typeface="Arial"/>
              </a:rPr>
              <a:t>Learn &amp; Care culture</a:t>
            </a:r>
          </a:p>
        </p:txBody>
      </p:sp>
      <p:sp>
        <p:nvSpPr>
          <p:cNvPr id="12" name="Flowchart: Manual Input 11">
            <a:extLst>
              <a:ext uri="{FF2B5EF4-FFF2-40B4-BE49-F238E27FC236}">
                <a16:creationId xmlns:a16="http://schemas.microsoft.com/office/drawing/2014/main" id="{60047EED-F226-2A1C-7BAF-652F3C4957DE}"/>
              </a:ext>
            </a:extLst>
          </p:cNvPr>
          <p:cNvSpPr/>
          <p:nvPr/>
        </p:nvSpPr>
        <p:spPr bwMode="auto">
          <a:xfrm>
            <a:off x="10612061" y="5152756"/>
            <a:ext cx="1251051" cy="622571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1100" b="1">
                <a:solidFill>
                  <a:schemeClr val="bg1"/>
                </a:solidFill>
                <a:latin typeface="+mn-lt"/>
                <a:cs typeface="Arial"/>
              </a:rPr>
              <a:t>Innovation and Technology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479293-FADC-1CD9-AA4C-32FFD85E119B}"/>
              </a:ext>
            </a:extLst>
          </p:cNvPr>
          <p:cNvSpPr/>
          <p:nvPr/>
        </p:nvSpPr>
        <p:spPr bwMode="auto">
          <a:xfrm>
            <a:off x="1422259" y="5289651"/>
            <a:ext cx="1123604" cy="4863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1100" b="1">
                <a:solidFill>
                  <a:schemeClr val="bg1"/>
                </a:solidFill>
                <a:latin typeface="+mn-lt"/>
                <a:cs typeface="Arial"/>
              </a:rPr>
              <a:t>Risks Assessments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BFED0-5102-323F-45D5-026A65BBC287}"/>
              </a:ext>
            </a:extLst>
          </p:cNvPr>
          <p:cNvSpPr/>
          <p:nvPr/>
        </p:nvSpPr>
        <p:spPr bwMode="auto">
          <a:xfrm>
            <a:off x="5322684" y="5289650"/>
            <a:ext cx="1157592" cy="486383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1100" b="1">
                <a:solidFill>
                  <a:schemeClr val="bg1"/>
                </a:solidFill>
                <a:latin typeface="+mn-lt"/>
                <a:cs typeface="Arial"/>
              </a:rPr>
              <a:t>Violence and Harassment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1FE169-042C-918A-0231-F7A4BEEB5286}"/>
              </a:ext>
            </a:extLst>
          </p:cNvPr>
          <p:cNvSpPr/>
          <p:nvPr/>
        </p:nvSpPr>
        <p:spPr bwMode="auto">
          <a:xfrm>
            <a:off x="9395967" y="5292402"/>
            <a:ext cx="1157592" cy="486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endParaRPr lang="en-GB" sz="1100" b="1">
              <a:solidFill>
                <a:schemeClr val="bg1"/>
              </a:solidFill>
              <a:latin typeface="+mn-lt"/>
              <a:cs typeface="Arial"/>
            </a:endParaRPr>
          </a:p>
          <a:p>
            <a:pPr algn="ctr">
              <a:spcAft>
                <a:spcPts val="450"/>
              </a:spcAft>
            </a:pPr>
            <a:r>
              <a:rPr lang="en-GB" sz="1100" b="1">
                <a:solidFill>
                  <a:schemeClr val="bg1"/>
                </a:solidFill>
                <a:latin typeface="+mn-lt"/>
                <a:cs typeface="Arial"/>
              </a:rPr>
              <a:t>Eliminate/   Reduce</a:t>
            </a:r>
          </a:p>
          <a:p>
            <a:pPr algn="ctr">
              <a:spcAft>
                <a:spcPts val="450"/>
              </a:spcAft>
            </a:pPr>
            <a:endParaRPr lang="en-GB" sz="1100" b="1">
              <a:solidFill>
                <a:schemeClr val="bg1"/>
              </a:solidFill>
              <a:latin typeface="+mn-lt"/>
              <a:cs typeface="Arial"/>
            </a:endParaRPr>
          </a:p>
        </p:txBody>
      </p:sp>
      <p:pic>
        <p:nvPicPr>
          <p:cNvPr id="1026" name="Picture 2" descr="Lone workers – keeping them safe | C&amp;C ...">
            <a:extLst>
              <a:ext uri="{FF2B5EF4-FFF2-40B4-BE49-F238E27FC236}">
                <a16:creationId xmlns:a16="http://schemas.microsoft.com/office/drawing/2014/main" id="{0F969D01-7E04-587A-E88C-E1D59D2D9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8433" y="1081966"/>
            <a:ext cx="1561428" cy="155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ftware | Eemits Communications">
            <a:extLst>
              <a:ext uri="{FF2B5EF4-FFF2-40B4-BE49-F238E27FC236}">
                <a16:creationId xmlns:a16="http://schemas.microsoft.com/office/drawing/2014/main" id="{E1E34407-210F-DF11-E29F-BF5D4557B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62" y="815743"/>
            <a:ext cx="2048290" cy="204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703DE-B0DE-19B2-CA49-CB00F59FA034}"/>
              </a:ext>
            </a:extLst>
          </p:cNvPr>
          <p:cNvSpPr txBox="1"/>
          <p:nvPr/>
        </p:nvSpPr>
        <p:spPr bwMode="auto">
          <a:xfrm>
            <a:off x="1065181" y="1270858"/>
            <a:ext cx="1614792" cy="1846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GB" sz="1200" b="1" kern="0">
                <a:solidFill>
                  <a:schemeClr val="bg1"/>
                </a:solidFill>
                <a:latin typeface="+mn-lt"/>
                <a:ea typeface="+mn-ea"/>
              </a:rPr>
              <a:t>Switching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18CDA6-F307-9676-3389-0799398F4D46}"/>
              </a:ext>
            </a:extLst>
          </p:cNvPr>
          <p:cNvSpPr txBox="1"/>
          <p:nvPr/>
        </p:nvSpPr>
        <p:spPr bwMode="auto">
          <a:xfrm>
            <a:off x="1065181" y="1767190"/>
            <a:ext cx="1614792" cy="1846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GB" sz="1200" b="1" kern="0">
                <a:solidFill>
                  <a:schemeClr val="bg1"/>
                </a:solidFill>
                <a:latin typeface="+mn-lt"/>
                <a:ea typeface="+mn-ea"/>
              </a:rPr>
              <a:t>Pole Testing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87E9C2-0D51-9B4E-CB84-E034A89EF44E}"/>
              </a:ext>
            </a:extLst>
          </p:cNvPr>
          <p:cNvSpPr txBox="1"/>
          <p:nvPr/>
        </p:nvSpPr>
        <p:spPr bwMode="auto">
          <a:xfrm>
            <a:off x="1065181" y="2230935"/>
            <a:ext cx="1614792" cy="1846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GB" sz="1200" b="1" kern="0">
                <a:solidFill>
                  <a:schemeClr val="bg1"/>
                </a:solidFill>
                <a:latin typeface="+mn-lt"/>
                <a:ea typeface="+mn-ea"/>
              </a:rPr>
              <a:t>Line Patrol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5559A6-63F2-90E6-15B3-20D84561FAFA}"/>
              </a:ext>
            </a:extLst>
          </p:cNvPr>
          <p:cNvSpPr txBox="1"/>
          <p:nvPr/>
        </p:nvSpPr>
        <p:spPr bwMode="auto">
          <a:xfrm>
            <a:off x="5119748" y="1108224"/>
            <a:ext cx="161479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GB" sz="1200" b="1" kern="0">
                <a:solidFill>
                  <a:schemeClr val="tx1"/>
                </a:solidFill>
                <a:latin typeface="+mn-lt"/>
                <a:ea typeface="+mn-ea"/>
              </a:rPr>
              <a:t>Substation Inspections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6C5E9D-6A21-59EB-7B62-E80A9CA2D438}"/>
              </a:ext>
            </a:extLst>
          </p:cNvPr>
          <p:cNvSpPr txBox="1"/>
          <p:nvPr/>
        </p:nvSpPr>
        <p:spPr bwMode="auto">
          <a:xfrm>
            <a:off x="5109227" y="1726055"/>
            <a:ext cx="1614792" cy="1846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GB" sz="1200" b="1" kern="0">
                <a:solidFill>
                  <a:schemeClr val="bg1"/>
                </a:solidFill>
                <a:latin typeface="+mn-lt"/>
                <a:ea typeface="+mn-ea"/>
              </a:rPr>
              <a:t>Travelling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0F5F4C-7406-4224-6917-B0148A2499DE}"/>
              </a:ext>
            </a:extLst>
          </p:cNvPr>
          <p:cNvSpPr txBox="1"/>
          <p:nvPr/>
        </p:nvSpPr>
        <p:spPr bwMode="auto">
          <a:xfrm>
            <a:off x="5097300" y="2230935"/>
            <a:ext cx="1614792" cy="184666"/>
          </a:xfrm>
          <a:prstGeom prst="rect">
            <a:avLst/>
          </a:prstGeom>
          <a:solidFill>
            <a:srgbClr val="FADC00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GB" sz="1200" b="1" kern="0">
                <a:solidFill>
                  <a:schemeClr val="bg1"/>
                </a:solidFill>
              </a:rPr>
              <a:t>Remote Locations</a:t>
            </a:r>
            <a:endParaRPr lang="en-GB" sz="1200" b="1" kern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163A53-C3F0-672E-00C0-846805F1FB15}"/>
              </a:ext>
            </a:extLst>
          </p:cNvPr>
          <p:cNvSpPr txBox="1"/>
          <p:nvPr/>
        </p:nvSpPr>
        <p:spPr bwMode="auto">
          <a:xfrm>
            <a:off x="9143039" y="1178525"/>
            <a:ext cx="1614792" cy="18466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GB" sz="1200" b="1" kern="0">
                <a:solidFill>
                  <a:schemeClr val="bg1"/>
                </a:solidFill>
                <a:latin typeface="+mn-lt"/>
                <a:ea typeface="+mn-ea"/>
              </a:rPr>
              <a:t>Customer visits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DF21B4-025E-745B-4CCD-4BF041C490B9}"/>
              </a:ext>
            </a:extLst>
          </p:cNvPr>
          <p:cNvSpPr txBox="1"/>
          <p:nvPr/>
        </p:nvSpPr>
        <p:spPr bwMode="auto">
          <a:xfrm>
            <a:off x="9144346" y="1654333"/>
            <a:ext cx="1614792" cy="1846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GB" sz="1200" b="1" kern="0">
                <a:solidFill>
                  <a:schemeClr val="bg1"/>
                </a:solidFill>
                <a:latin typeface="+mn-lt"/>
                <a:ea typeface="+mn-ea"/>
              </a:rPr>
              <a:t>Meter Reading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69416B-5E1F-F217-1F7B-C48E31CCC25B}"/>
              </a:ext>
            </a:extLst>
          </p:cNvPr>
          <p:cNvSpPr txBox="1"/>
          <p:nvPr/>
        </p:nvSpPr>
        <p:spPr bwMode="auto">
          <a:xfrm>
            <a:off x="9144346" y="2130141"/>
            <a:ext cx="1614792" cy="1846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  <a:buClr>
                <a:schemeClr val="tx1"/>
              </a:buClr>
            </a:pPr>
            <a:r>
              <a:rPr lang="en-GB" sz="1200" b="1" kern="0">
                <a:solidFill>
                  <a:schemeClr val="bg1"/>
                </a:solidFill>
                <a:latin typeface="+mn-lt"/>
                <a:ea typeface="+mn-ea"/>
              </a:rPr>
              <a:t>Meter Fixing</a:t>
            </a:r>
          </a:p>
        </p:txBody>
      </p:sp>
    </p:spTree>
    <p:extLst>
      <p:ext uri="{BB962C8B-B14F-4D97-AF65-F5344CB8AC3E}">
        <p14:creationId xmlns:p14="http://schemas.microsoft.com/office/powerpoint/2010/main" val="545062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C1230E1-F799-E3EB-1238-4E1B231A85D6}"/>
              </a:ext>
            </a:extLst>
          </p:cNvPr>
          <p:cNvSpPr txBox="1">
            <a:spLocks/>
          </p:cNvSpPr>
          <p:nvPr/>
        </p:nvSpPr>
        <p:spPr bwMode="auto">
          <a:xfrm>
            <a:off x="390907" y="254543"/>
            <a:ext cx="116519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5pPr>
            <a:lvl6pPr marL="342856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6pPr>
            <a:lvl7pPr marL="685712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7pPr>
            <a:lvl8pPr marL="1028568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8pPr>
            <a:lvl9pPr marL="1371424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GB" sz="2800" kern="0">
                <a:ea typeface="Aptos" panose="020B0004020202020204" pitchFamily="34" charset="0"/>
                <a:cs typeface="Times New Roman" panose="02020603050405020304" pitchFamily="18" charset="0"/>
              </a:rPr>
              <a:t>Deepening Industry Strategy and Collaboration on Safety &amp; Wellbeing</a:t>
            </a:r>
            <a:endParaRPr lang="en-GB" sz="900" kern="0"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AAAE12-348A-9B6C-25F8-52A009C69AD5}"/>
              </a:ext>
            </a:extLst>
          </p:cNvPr>
          <p:cNvSpPr/>
          <p:nvPr/>
        </p:nvSpPr>
        <p:spPr bwMode="auto">
          <a:xfrm>
            <a:off x="390908" y="1362191"/>
            <a:ext cx="2276273" cy="336577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l">
              <a:spcAft>
                <a:spcPts val="450"/>
              </a:spcAft>
            </a:pPr>
            <a:r>
              <a:rPr lang="en-GB" b="1">
                <a:solidFill>
                  <a:schemeClr val="bg1"/>
                </a:solidFill>
                <a:latin typeface="+mn-lt"/>
                <a:cs typeface="Arial"/>
              </a:rPr>
              <a:t>Our Collective efforts are required to enable net zero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BB7A99-DED7-D4C8-93F9-F056A4665B8E}"/>
              </a:ext>
            </a:extLst>
          </p:cNvPr>
          <p:cNvSpPr/>
          <p:nvPr/>
        </p:nvSpPr>
        <p:spPr bwMode="auto">
          <a:xfrm>
            <a:off x="3260563" y="1362191"/>
            <a:ext cx="2276273" cy="336577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l">
              <a:spcAft>
                <a:spcPts val="450"/>
              </a:spcAft>
            </a:pPr>
            <a:r>
              <a:rPr lang="en-GB" b="1">
                <a:solidFill>
                  <a:schemeClr val="bg1"/>
                </a:solidFill>
                <a:latin typeface="+mn-lt"/>
                <a:cs typeface="Arial"/>
              </a:rPr>
              <a:t>Our people will be the driving force towards a successful transition.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6FA67B-2893-2479-A585-81BAC7EB899D}"/>
              </a:ext>
            </a:extLst>
          </p:cNvPr>
          <p:cNvSpPr/>
          <p:nvPr/>
        </p:nvSpPr>
        <p:spPr bwMode="auto">
          <a:xfrm>
            <a:off x="6285870" y="1362191"/>
            <a:ext cx="2276273" cy="336577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Across our sector - The same themes underpins our safety risks and incidents.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778C24-9856-D48E-BC27-223CF1F1F5E3}"/>
              </a:ext>
            </a:extLst>
          </p:cNvPr>
          <p:cNvSpPr/>
          <p:nvPr/>
        </p:nvSpPr>
        <p:spPr bwMode="auto">
          <a:xfrm>
            <a:off x="9155169" y="1362191"/>
            <a:ext cx="2372108" cy="3365770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l">
              <a:spcAft>
                <a:spcPts val="450"/>
              </a:spcAft>
            </a:pPr>
            <a:r>
              <a:rPr lang="en-GB" b="1">
                <a:solidFill>
                  <a:schemeClr val="bg1"/>
                </a:solidFill>
                <a:latin typeface="+mn-lt"/>
                <a:cs typeface="Arial"/>
              </a:rPr>
              <a:t>Combining our efforts on H&amp;S programs and innovations – key to zero harm.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703B56-DFC2-9E9D-CCEA-9E85F702F87A}"/>
              </a:ext>
            </a:extLst>
          </p:cNvPr>
          <p:cNvSpPr/>
          <p:nvPr/>
        </p:nvSpPr>
        <p:spPr bwMode="auto">
          <a:xfrm>
            <a:off x="390908" y="4976016"/>
            <a:ext cx="11136369" cy="88521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Aft>
                <a:spcPts val="450"/>
              </a:spcAft>
            </a:pPr>
            <a:r>
              <a:rPr lang="en-GB" sz="2200" b="1">
                <a:solidFill>
                  <a:schemeClr val="bg1"/>
                </a:solidFill>
                <a:latin typeface="+mn-lt"/>
                <a:cs typeface="Arial"/>
              </a:rPr>
              <a:t>Working effectively together to enable safe outcomes for all our people, delivery partners, and the public.</a:t>
            </a:r>
          </a:p>
        </p:txBody>
      </p:sp>
    </p:spTree>
    <p:extLst>
      <p:ext uri="{BB962C8B-B14F-4D97-AF65-F5344CB8AC3E}">
        <p14:creationId xmlns:p14="http://schemas.microsoft.com/office/powerpoint/2010/main" val="1471201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80" y="3051544"/>
            <a:ext cx="7958048" cy="1297172"/>
          </a:xfrm>
        </p:spPr>
        <p:txBody>
          <a:bodyPr/>
          <a:lstStyle/>
          <a:p>
            <a:r>
              <a:rPr lang="en-GB" sz="400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61794821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96975" y="1627632"/>
            <a:ext cx="8016599" cy="180136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St Ryde Medium" panose="02000503020000020003" pitchFamily="50" charset="0"/>
              </a:rPr>
              <a:t>Brian Sinclair</a:t>
            </a:r>
            <a:br>
              <a:rPr lang="en-US" dirty="0">
                <a:solidFill>
                  <a:srgbClr val="064881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613363-CDB0-452F-9483-DC8F26119168}"/>
              </a:ext>
            </a:extLst>
          </p:cNvPr>
          <p:cNvSpPr txBox="1">
            <a:spLocks/>
          </p:cNvSpPr>
          <p:nvPr/>
        </p:nvSpPr>
        <p:spPr bwMode="auto">
          <a:xfrm>
            <a:off x="1896975" y="3429000"/>
            <a:ext cx="5818063" cy="50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9454" rIns="118909" bIns="5945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January 2024</a:t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E430DC-B6A9-4574-81A5-5FE07335F54D}"/>
              </a:ext>
            </a:extLst>
          </p:cNvPr>
          <p:cNvSpPr txBox="1">
            <a:spLocks/>
          </p:cNvSpPr>
          <p:nvPr/>
        </p:nvSpPr>
        <p:spPr bwMode="auto">
          <a:xfrm>
            <a:off x="1896975" y="3914164"/>
            <a:ext cx="5818063" cy="198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9454" rIns="118909" bIns="59454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Head of Health and Safety for NIE Networks and Chair of the Powering Improvement Culture Sub-group.</a:t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92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Safety Culture Guidance and Leadership Engagement Teaser</a:t>
            </a:r>
            <a:endParaRPr lang="en-IE" dirty="0"/>
          </a:p>
        </p:txBody>
      </p:sp>
      <p:sp>
        <p:nvSpPr>
          <p:cNvPr id="21" name="TextBox 20"/>
          <p:cNvSpPr txBox="1"/>
          <p:nvPr/>
        </p:nvSpPr>
        <p:spPr>
          <a:xfrm>
            <a:off x="8122829" y="3180503"/>
            <a:ext cx="14615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IE" sz="1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1E9013-E4CB-33B6-51CB-382B97952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65" t="15326" r="38813" b="31800"/>
          <a:stretch/>
        </p:blipFill>
        <p:spPr>
          <a:xfrm>
            <a:off x="2607627" y="1367468"/>
            <a:ext cx="6671683" cy="3626069"/>
          </a:xfrm>
          <a:prstGeom prst="rect">
            <a:avLst/>
          </a:prstGeom>
        </p:spPr>
      </p:pic>
      <p:pic>
        <p:nvPicPr>
          <p:cNvPr id="4" name="Online Media 3" title="ENA - Teaser">
            <a:hlinkClick r:id="" action="ppaction://media"/>
            <a:extLst>
              <a:ext uri="{FF2B5EF4-FFF2-40B4-BE49-F238E27FC236}">
                <a16:creationId xmlns:a16="http://schemas.microsoft.com/office/drawing/2014/main" id="{DCC97F94-A9D3-38F7-22B1-F2CE82CB3B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9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FD405F-1D73-4913-8547-E094C26D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269" y="3154352"/>
            <a:ext cx="9223462" cy="1776061"/>
          </a:xfrm>
        </p:spPr>
        <p:txBody>
          <a:bodyPr/>
          <a:lstStyle/>
          <a:p>
            <a:r>
              <a:rPr lang="en-GB" dirty="0"/>
              <a:t>Thank you and we look forward to you joining us on the 27</a:t>
            </a:r>
            <a:r>
              <a:rPr lang="en-GB" baseline="30000" dirty="0"/>
              <a:t>th</a:t>
            </a:r>
            <a:r>
              <a:rPr lang="en-GB" dirty="0"/>
              <a:t> June for our launch Webinar</a:t>
            </a:r>
            <a:br>
              <a:rPr lang="en-GB" dirty="0"/>
            </a:br>
            <a:br>
              <a:rPr lang="en-GB" dirty="0"/>
            </a:br>
            <a:r>
              <a:rPr lang="en-GB" dirty="0"/>
              <a:t>Details will be communicated soon</a:t>
            </a:r>
          </a:p>
        </p:txBody>
      </p:sp>
    </p:spTree>
    <p:extLst>
      <p:ext uri="{BB962C8B-B14F-4D97-AF65-F5344CB8AC3E}">
        <p14:creationId xmlns:p14="http://schemas.microsoft.com/office/powerpoint/2010/main" val="2502771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724F-5D20-60B1-5006-374145A3A8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A7BFA-6BA0-D849-8383-B5BF82BD0A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-up of a welding mask&#10;&#10;Description automatically generated">
            <a:extLst>
              <a:ext uri="{FF2B5EF4-FFF2-40B4-BE49-F238E27FC236}">
                <a16:creationId xmlns:a16="http://schemas.microsoft.com/office/drawing/2014/main" id="{16520882-EFA8-1F21-7525-141D6E81A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847F5F-B71E-1072-3E3A-5AB42B74F25C}"/>
              </a:ext>
            </a:extLst>
          </p:cNvPr>
          <p:cNvSpPr txBox="1"/>
          <p:nvPr/>
        </p:nvSpPr>
        <p:spPr>
          <a:xfrm>
            <a:off x="1099975" y="324222"/>
            <a:ext cx="107257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Session 4 </a:t>
            </a:r>
          </a:p>
          <a:p>
            <a:r>
              <a:rPr lang="en-GB" sz="5400" b="1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Future challenges</a:t>
            </a:r>
          </a:p>
        </p:txBody>
      </p:sp>
    </p:spTree>
    <p:extLst>
      <p:ext uri="{BB962C8B-B14F-4D97-AF65-F5344CB8AC3E}">
        <p14:creationId xmlns:p14="http://schemas.microsoft.com/office/powerpoint/2010/main" val="34087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43C4BB-734E-3F83-0B24-08F5E7622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0040"/>
            <a:ext cx="6692827" cy="3892669"/>
          </a:xfrm>
        </p:spPr>
        <p:txBody>
          <a:bodyPr>
            <a:normAutofit/>
          </a:bodyPr>
          <a:lstStyle/>
          <a:p>
            <a:r>
              <a:rPr lang="en-GB" sz="6600" dirty="0"/>
              <a:t>View from </a:t>
            </a:r>
            <a:br>
              <a:rPr lang="en-GB" sz="6600" dirty="0"/>
            </a:br>
            <a:r>
              <a:rPr lang="en-GB" sz="6600" dirty="0"/>
              <a:t>the regulator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DB804-11CD-971F-5EE6-13C1DB8BA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31161"/>
            <a:ext cx="6692827" cy="1569486"/>
          </a:xfrm>
        </p:spPr>
        <p:txBody>
          <a:bodyPr>
            <a:normAutofit/>
          </a:bodyPr>
          <a:lstStyle/>
          <a:p>
            <a:pPr algn="l"/>
            <a:r>
              <a:rPr lang="en-GB" b="1" dirty="0"/>
              <a:t>Elaine Harbour</a:t>
            </a:r>
          </a:p>
          <a:p>
            <a:pPr algn="l"/>
            <a:r>
              <a:rPr lang="en-GB" b="1" dirty="0"/>
              <a:t>Director of  Health &amp; Safety</a:t>
            </a:r>
          </a:p>
          <a:p>
            <a:pPr algn="l"/>
            <a:endParaRPr lang="en-GB" dirty="0"/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BBF75-C6B1-19D7-4AE4-9292CC6C7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544" y="1018377"/>
            <a:ext cx="4087368" cy="458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4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3929A-1CE9-5593-624D-67EEB57F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GB" sz="5000"/>
              <a:t>Working in different jurisdictions</a:t>
            </a:r>
          </a:p>
        </p:txBody>
      </p:sp>
      <p:sp>
        <p:nvSpPr>
          <p:cNvPr id="4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418EF4AC-F4DE-F1A4-A211-ADD2431FFB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876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37FA9-E659-4091-29C7-363F844B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General Observations	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092CCF6A-66B7-2776-AB15-AD7833709E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219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A37FA9-E659-4091-29C7-363F844BF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GB" sz="5400" dirty="0"/>
              <a:t>Learning from</a:t>
            </a:r>
            <a:br>
              <a:rPr lang="en-GB" sz="5400" dirty="0"/>
            </a:br>
            <a:r>
              <a:rPr lang="en-GB" sz="5400" dirty="0"/>
              <a:t>major incidents	</a:t>
            </a:r>
          </a:p>
        </p:txBody>
      </p:sp>
      <p:sp>
        <p:nvSpPr>
          <p:cNvPr id="32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CD5C5026-4C72-8FD8-4D23-8A04B912A6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6143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EC118-1CDB-CDDA-E7D1-5E121AA81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8B4E6-9D21-B919-382F-F58C7B994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438" y="2225626"/>
            <a:ext cx="4084674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07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980" y="2109402"/>
            <a:ext cx="6686415" cy="1157385"/>
          </a:xfrm>
        </p:spPr>
        <p:txBody>
          <a:bodyPr>
            <a:normAutofit fontScale="90000"/>
          </a:bodyPr>
          <a:lstStyle/>
          <a:p>
            <a:r>
              <a:rPr lang="en-GB" sz="4000"/>
              <a:t>The Significance of Health and Safety Strategy in the Electricity Networks Sector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5980" y="4288798"/>
            <a:ext cx="5378452" cy="1538883"/>
          </a:xfrm>
        </p:spPr>
        <p:txBody>
          <a:bodyPr/>
          <a:lstStyle/>
          <a:p>
            <a:r>
              <a:rPr lang="en-GB" sz="2800"/>
              <a:t>Cordi O’Hara</a:t>
            </a:r>
          </a:p>
          <a:p>
            <a:endParaRPr lang="en-GB" sz="2800"/>
          </a:p>
          <a:p>
            <a:pPr lvl="1"/>
            <a:r>
              <a:rPr lang="en-GB"/>
              <a:t>6</a:t>
            </a:r>
            <a:r>
              <a:rPr lang="en-GB" baseline="30000"/>
              <a:t>th</a:t>
            </a:r>
            <a:r>
              <a:rPr lang="en-GB"/>
              <a:t> June 2024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9102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F92998-27DE-FB5E-56D3-6FC6594795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03" imgH="503" progId="TCLayout.ActiveDocument.1">
                  <p:embed/>
                </p:oleObj>
              </mc:Choice>
              <mc:Fallback>
                <p:oleObj name="think-cell Slide" r:id="rId4" imgW="503" imgH="503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F92998-27DE-FB5E-56D3-6FC6594795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7BDECABE-BE31-BB44-5970-F01B9BC20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sz="2800"/>
              <a:t>An Introduction to National Grid Group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F6E9E7-65D3-F5E6-AB24-33FC30474C7F}"/>
              </a:ext>
            </a:extLst>
          </p:cNvPr>
          <p:cNvSpPr/>
          <p:nvPr/>
        </p:nvSpPr>
        <p:spPr bwMode="auto">
          <a:xfrm>
            <a:off x="571249" y="5755978"/>
            <a:ext cx="11316802" cy="422261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8" rIns="91434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55555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ESO is becoming the National Energy System Operator (NESO),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55555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 new, independent, public corporation that will be responsible for planning Britain’s electricity and gas networks and operating the electricity system. The new organisation will be operational in summer 2024.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6E0893-6100-1F1C-0745-B4AF032F12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75" y="1123790"/>
            <a:ext cx="3408132" cy="215537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3AFF0A5-5A39-B93D-E722-891B44C8B525}"/>
              </a:ext>
            </a:extLst>
          </p:cNvPr>
          <p:cNvSpPr/>
          <p:nvPr/>
        </p:nvSpPr>
        <p:spPr bwMode="auto">
          <a:xfrm>
            <a:off x="4037148" y="1123794"/>
            <a:ext cx="2473235" cy="215537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2" tIns="60957" rIns="121912" bIns="6095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Electricity Transmission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We own and maintain the high-voltage electricity transmission network in England and Wales.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34B2A32-A609-E56F-C776-64944DA0F1EF}"/>
              </a:ext>
            </a:extLst>
          </p:cNvPr>
          <p:cNvSpPr/>
          <p:nvPr/>
        </p:nvSpPr>
        <p:spPr bwMode="auto">
          <a:xfrm>
            <a:off x="6733466" y="1123792"/>
            <a:ext cx="2473235" cy="2155371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2" tIns="60957" rIns="121912" bIns="6095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Electricity Distribution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We are the UK’s largest DNO and safely deliver electricity to over 8 million customers over a 55,500 square kilometres service area.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4551FB-C8BC-DEBF-D0F8-E3EEB71AD5E7}"/>
              </a:ext>
            </a:extLst>
          </p:cNvPr>
          <p:cNvSpPr/>
          <p:nvPr/>
        </p:nvSpPr>
        <p:spPr bwMode="auto">
          <a:xfrm>
            <a:off x="1353602" y="3414918"/>
            <a:ext cx="2473235" cy="2155371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2" tIns="60957" rIns="121912" bIns="6095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55555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New England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55555A">
                    <a:lumMod val="50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Across Massachusetts, we manage more than 11,000 miles of natural gas main and 18,000 circuit miles of overhead and underground lines, serving 1.3 million customers.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E102E0-8BB0-8A05-B9E4-E31494220C01}"/>
              </a:ext>
            </a:extLst>
          </p:cNvPr>
          <p:cNvSpPr/>
          <p:nvPr/>
        </p:nvSpPr>
        <p:spPr bwMode="auto">
          <a:xfrm>
            <a:off x="4037148" y="3414918"/>
            <a:ext cx="2473235" cy="2155371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2" tIns="60957" rIns="121912" bIns="6095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New York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rPr>
              <a:t>We deliver both electricity and natural gas safely, reliably, and cost-effectively to our 4.1 million customers, across a 27,000 square mile service area.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04D558-AE45-693E-B0AB-5303D3A36A00}"/>
              </a:ext>
            </a:extLst>
          </p:cNvPr>
          <p:cNvSpPr/>
          <p:nvPr/>
        </p:nvSpPr>
        <p:spPr bwMode="auto">
          <a:xfrm>
            <a:off x="6733466" y="3414917"/>
            <a:ext cx="2473235" cy="2155371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2" tIns="60957" rIns="121912" bIns="6095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NGV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We develop, operate and invest in energy projects, technologies and partnerships to accelerate the development of our clean energy future.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9123A5-2D92-8750-1739-7238B18BFA90}"/>
              </a:ext>
            </a:extLst>
          </p:cNvPr>
          <p:cNvSpPr/>
          <p:nvPr/>
        </p:nvSpPr>
        <p:spPr bwMode="auto">
          <a:xfrm>
            <a:off x="9429784" y="3414916"/>
            <a:ext cx="2473235" cy="2155371"/>
          </a:xfrm>
          <a:prstGeom prst="rect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121912" tIns="60957" rIns="121912" bIns="6095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ESO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Every day we move over 730GWh of high-voltage electricity around the country. That’s enough to power 146 billion light bulbs!</a:t>
            </a:r>
            <a:endParaRPr kumimoji="0" lang="en-GB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4B4791-49DD-637B-06AD-F0C11507B77D}"/>
              </a:ext>
            </a:extLst>
          </p:cNvPr>
          <p:cNvSpPr/>
          <p:nvPr/>
        </p:nvSpPr>
        <p:spPr bwMode="auto">
          <a:xfrm>
            <a:off x="9429784" y="1123791"/>
            <a:ext cx="2473235" cy="215537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2" tIns="60957" rIns="121912" bIns="60957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Strategic Infrastructure</a:t>
            </a: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55555A"/>
              </a:buClr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We will deliver 17 major projects in the UK to achieve our net zero ambition and help meet the 50GW of renewable energy target by 2030.</a:t>
            </a:r>
          </a:p>
        </p:txBody>
      </p:sp>
    </p:spTree>
    <p:extLst>
      <p:ext uri="{BB962C8B-B14F-4D97-AF65-F5344CB8AC3E}">
        <p14:creationId xmlns:p14="http://schemas.microsoft.com/office/powerpoint/2010/main" val="259535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2AF92998-27DE-FB5E-56D3-6FC6594795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03" imgH="503" progId="TCLayout.ActiveDocument.1">
                  <p:embed/>
                </p:oleObj>
              </mc:Choice>
              <mc:Fallback>
                <p:oleObj name="think-cell Slide" r:id="rId3" imgW="503" imgH="503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2AF92998-27DE-FB5E-56D3-6FC6594795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24C0075-1BF4-876C-F01F-AF037DAC9476}"/>
              </a:ext>
            </a:extLst>
          </p:cNvPr>
          <p:cNvSpPr/>
          <p:nvPr/>
        </p:nvSpPr>
        <p:spPr>
          <a:xfrm>
            <a:off x="2291543" y="1990143"/>
            <a:ext cx="9533733" cy="3932863"/>
          </a:xfrm>
          <a:custGeom>
            <a:avLst/>
            <a:gdLst>
              <a:gd name="connsiteX0" fmla="*/ 0 w 6557552"/>
              <a:gd name="connsiteY0" fmla="*/ 0 h 3270251"/>
              <a:gd name="connsiteX1" fmla="*/ 6557552 w 6557552"/>
              <a:gd name="connsiteY1" fmla="*/ 0 h 3270251"/>
              <a:gd name="connsiteX2" fmla="*/ 6557552 w 6557552"/>
              <a:gd name="connsiteY2" fmla="*/ 3270251 h 3270251"/>
              <a:gd name="connsiteX3" fmla="*/ 0 w 6557552"/>
              <a:gd name="connsiteY3" fmla="*/ 3270251 h 327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7552" h="3270251">
                <a:moveTo>
                  <a:pt x="0" y="0"/>
                </a:moveTo>
                <a:lnTo>
                  <a:pt x="6557552" y="0"/>
                </a:lnTo>
                <a:lnTo>
                  <a:pt x="6557552" y="3270251"/>
                </a:lnTo>
                <a:lnTo>
                  <a:pt x="0" y="327025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097280" tIns="91440" rIns="91440" bIns="91440" rtlCol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01A980-759E-AD90-CB40-1B0FB3D2847F}"/>
              </a:ext>
            </a:extLst>
          </p:cNvPr>
          <p:cNvGrpSpPr/>
          <p:nvPr/>
        </p:nvGrpSpPr>
        <p:grpSpPr>
          <a:xfrm>
            <a:off x="2899970" y="2178542"/>
            <a:ext cx="8925306" cy="3401313"/>
            <a:chOff x="3271428" y="940739"/>
            <a:chExt cx="5439594" cy="30975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BE0B95-640D-CB3F-544A-B3B9522ED60C}"/>
                </a:ext>
              </a:extLst>
            </p:cNvPr>
            <p:cNvSpPr/>
            <p:nvPr/>
          </p:nvSpPr>
          <p:spPr bwMode="auto">
            <a:xfrm>
              <a:off x="3276600" y="940739"/>
              <a:ext cx="5434422" cy="45145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2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404000" tIns="45718" rIns="91434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We are the UK’s largest distribution network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, with a distribution area of 550,000 square kilometres.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4172C9B-EEAC-1809-FEFE-4B2490A6F6F1}"/>
                </a:ext>
              </a:extLst>
            </p:cNvPr>
            <p:cNvSpPr/>
            <p:nvPr/>
          </p:nvSpPr>
          <p:spPr bwMode="auto">
            <a:xfrm>
              <a:off x="3276600" y="1602254"/>
              <a:ext cx="5434422" cy="45145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2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404000" tIns="45718" rIns="91434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Our network serves nearly 8 million customers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in the East and West Midlands, South West and Wales, delivering essential power to homes and businesses across our regions.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30BDC8-949B-E3F1-82E3-A3AF322CC74F}"/>
                </a:ext>
              </a:extLst>
            </p:cNvPr>
            <p:cNvSpPr/>
            <p:nvPr/>
          </p:nvSpPr>
          <p:spPr bwMode="auto">
            <a:xfrm>
              <a:off x="3276600" y="2263768"/>
              <a:ext cx="5434422" cy="45145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2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404000" tIns="45718" rIns="91434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We have 6,500 colleagues 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who</a:t>
              </a: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 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are committed to providing a safe, stable and reliable electricity supply and ensuring the highest quality of customer service.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D95AD47-8B86-E79C-BB47-09176CE70CE6}"/>
                </a:ext>
              </a:extLst>
            </p:cNvPr>
            <p:cNvSpPr/>
            <p:nvPr/>
          </p:nvSpPr>
          <p:spPr bwMode="auto">
            <a:xfrm>
              <a:off x="3276600" y="2925283"/>
              <a:ext cx="5364278" cy="45145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2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404000" tIns="45718" rIns="91434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Our business is made up of the DSO,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 responsible for network planning, flexibility market development and real time operations, and the DNO which owns and maintains the network and delivers new connections.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9F8C66-356A-8815-154B-1A680A3274AD}"/>
                </a:ext>
              </a:extLst>
            </p:cNvPr>
            <p:cNvSpPr/>
            <p:nvPr/>
          </p:nvSpPr>
          <p:spPr bwMode="auto">
            <a:xfrm>
              <a:off x="3271428" y="3586797"/>
              <a:ext cx="5353486" cy="45145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23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404000" tIns="45718" rIns="91434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Our strategy is to deliver outstanding operational performance for all our customers</a:t>
              </a:r>
              <a:r>
                <a:rPr kumimoji="0" lang="en-GB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Arial"/>
                </a:rPr>
                <a:t>, meet the needs of our local stakeholders and support a sustainable energy future. 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71F045E-15C5-3DB9-B9CF-DFF82EEAD7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82" y="1988182"/>
            <a:ext cx="3809406" cy="3932863"/>
          </a:xfrm>
          <a:custGeom>
            <a:avLst/>
            <a:gdLst>
              <a:gd name="connsiteX0" fmla="*/ 0 w 3194290"/>
              <a:gd name="connsiteY0" fmla="*/ 0 h 3270249"/>
              <a:gd name="connsiteX1" fmla="*/ 2259444 w 3194290"/>
              <a:gd name="connsiteY1" fmla="*/ 0 h 3270249"/>
              <a:gd name="connsiteX2" fmla="*/ 3194290 w 3194290"/>
              <a:gd name="connsiteY2" fmla="*/ 2109787 h 3270249"/>
              <a:gd name="connsiteX3" fmla="*/ 2680090 w 3194290"/>
              <a:gd name="connsiteY3" fmla="*/ 3270249 h 3270249"/>
              <a:gd name="connsiteX4" fmla="*/ 0 w 3194290"/>
              <a:gd name="connsiteY4" fmla="*/ 3270249 h 327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4290" h="3270249">
                <a:moveTo>
                  <a:pt x="0" y="0"/>
                </a:moveTo>
                <a:lnTo>
                  <a:pt x="2259444" y="0"/>
                </a:lnTo>
                <a:lnTo>
                  <a:pt x="3194290" y="2109787"/>
                </a:lnTo>
                <a:lnTo>
                  <a:pt x="2680090" y="3270249"/>
                </a:lnTo>
                <a:lnTo>
                  <a:pt x="0" y="3270249"/>
                </a:ln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5794F6-54DD-BCAE-3213-2DEF61D146AC}"/>
              </a:ext>
            </a:extLst>
          </p:cNvPr>
          <p:cNvSpPr txBox="1"/>
          <p:nvPr/>
        </p:nvSpPr>
        <p:spPr bwMode="auto">
          <a:xfrm>
            <a:off x="389482" y="1067641"/>
            <a:ext cx="11329364" cy="63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spcAft>
                <a:spcPct val="0"/>
              </a:spcAft>
              <a:defRPr sz="2400">
                <a:latin typeface="+mj-lt"/>
                <a:ea typeface="+mj-ea"/>
                <a:cs typeface="+mj-cs"/>
              </a:defRPr>
            </a:lvl1pPr>
            <a:lvl2pPr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2pPr>
            <a:lvl3pPr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3pPr>
            <a:lvl4pPr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4pPr>
            <a:lvl5pPr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5pPr>
            <a:lvl6pPr marL="342866"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6pPr>
            <a:lvl7pPr marL="685732"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7pPr>
            <a:lvl8pPr marL="1028598"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8pPr>
            <a:lvl9pPr marL="1371464"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00148C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National Grid Electricity Distribution (NGED) is the regional distribution division of National Grid, made up of both the Distribution Network Operator (DNO) and our functionally separate Distribution System Operator (DSO)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148C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3C13278-437E-13DE-072B-023F5B8802A4}"/>
              </a:ext>
            </a:extLst>
          </p:cNvPr>
          <p:cNvSpPr txBox="1">
            <a:spLocks/>
          </p:cNvSpPr>
          <p:nvPr/>
        </p:nvSpPr>
        <p:spPr bwMode="auto">
          <a:xfrm>
            <a:off x="575733" y="358796"/>
            <a:ext cx="110405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5pPr>
            <a:lvl6pPr marL="342856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6pPr>
            <a:lvl7pPr marL="685712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7pPr>
            <a:lvl8pPr marL="1028568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8pPr>
            <a:lvl9pPr marL="1371424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GB" sz="2800"/>
              <a:t>An Introduction to National Grid Electricity Distribution </a:t>
            </a:r>
            <a:endParaRPr lang="en-GB" sz="2800" kern="0"/>
          </a:p>
        </p:txBody>
      </p:sp>
    </p:spTree>
    <p:extLst>
      <p:ext uri="{BB962C8B-B14F-4D97-AF65-F5344CB8AC3E}">
        <p14:creationId xmlns:p14="http://schemas.microsoft.com/office/powerpoint/2010/main" val="20744042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NIE 2015">
      <a:dk1>
        <a:srgbClr val="0065BD"/>
      </a:dk1>
      <a:lt1>
        <a:sysClr val="window" lastClr="FFFFFF"/>
      </a:lt1>
      <a:dk2>
        <a:srgbClr val="003C71"/>
      </a:dk2>
      <a:lt2>
        <a:srgbClr val="A59D95"/>
      </a:lt2>
      <a:accent1>
        <a:srgbClr val="007B85"/>
      </a:accent1>
      <a:accent2>
        <a:srgbClr val="56A618"/>
      </a:accent2>
      <a:accent3>
        <a:srgbClr val="AEBC37"/>
      </a:accent3>
      <a:accent4>
        <a:srgbClr val="FFD600"/>
      </a:accent4>
      <a:accent5>
        <a:srgbClr val="0D134F"/>
      </a:accent5>
      <a:accent6>
        <a:srgbClr val="009FDF"/>
      </a:accent6>
      <a:hlink>
        <a:srgbClr val="467BBD"/>
      </a:hlink>
      <a:folHlink>
        <a:srgbClr val="63666A"/>
      </a:folHlink>
    </a:clrScheme>
    <a:fontScheme name="ESB Docume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ESB Light Green_RGB">
      <a:srgbClr val="B6BF00"/>
    </a:custClr>
    <a:custClr name="NIE Green">
      <a:srgbClr val="58A618"/>
    </a:custClr>
    <a:custClr name="NIE Safety Orange">
      <a:srgbClr val="E98300"/>
    </a:custClr>
    <a:custClr name="NIE Warm Yellow">
      <a:srgbClr val="FFCD00"/>
    </a:custClr>
    <a:custClr name="NIE Deep Purple">
      <a:srgbClr val="6E267B"/>
    </a:custClr>
    <a:custClr name="NIE Deep Pink">
      <a:srgbClr val="A30050"/>
    </a:custClr>
    <a:custClr name="ESB Warm grey">
      <a:srgbClr val="A59D95"/>
    </a:custClr>
    <a:custClr name="ESB Safe Red">
      <a:srgbClr val="E2001A"/>
    </a:custClr>
  </a:custClrLst>
  <a:extLst>
    <a:ext uri="{05A4C25C-085E-4340-85A3-A5531E510DB2}">
      <thm15:themeFamily xmlns:thm15="http://schemas.microsoft.com/office/thememl/2012/main" name="NIE 2020 16-9.potx" id="{CDBEE553-7046-46CA-BA16-24096A9D8DDE}" vid="{C310AD7C-4792-4E60-95A4-3D09DD7E86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7EC082CD2DE8439EBDA0F670D0A98D" ma:contentTypeVersion="16" ma:contentTypeDescription="Create a new document." ma:contentTypeScope="" ma:versionID="d35532c4962c7d00bbf748d57413140d">
  <xsd:schema xmlns:xsd="http://www.w3.org/2001/XMLSchema" xmlns:xs="http://www.w3.org/2001/XMLSchema" xmlns:p="http://schemas.microsoft.com/office/2006/metadata/properties" xmlns:ns2="9da23b44-cb5e-419a-8131-5c3110cb1ea0" xmlns:ns3="ee832655-e20f-4fcc-abf1-9cab21f3428a" targetNamespace="http://schemas.microsoft.com/office/2006/metadata/properties" ma:root="true" ma:fieldsID="fd7d51324d6e71be39fc8f62058b8917" ns2:_="" ns3:_="">
    <xsd:import namespace="9da23b44-cb5e-419a-8131-5c3110cb1ea0"/>
    <xsd:import namespace="ee832655-e20f-4fcc-abf1-9cab21f342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23b44-cb5e-419a-8131-5c3110cb1e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f8e4423-7147-4a67-ae6c-6a1847e082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832655-e20f-4fcc-abf1-9cab21f3428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a774b86-5010-4961-8891-3ed2e3d19ffe}" ma:internalName="TaxCatchAll" ma:showField="CatchAllData" ma:web="ee832655-e20f-4fcc-abf1-9cab21f342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3487EF-C0F1-457C-9B86-6AE86CE1B1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F5FDDF3-4471-4B3F-9475-32ACDA96D9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a23b44-cb5e-419a-8131-5c3110cb1ea0"/>
    <ds:schemaRef ds:uri="ee832655-e20f-4fcc-abf1-9cab21f342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793</Words>
  <Application>Microsoft Office PowerPoint</Application>
  <PresentationFormat>Widescreen</PresentationFormat>
  <Paragraphs>121</Paragraphs>
  <Slides>17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Calibri Light</vt:lpstr>
      <vt:lpstr>St Ryde Medium</vt:lpstr>
      <vt:lpstr>Times New Roman</vt:lpstr>
      <vt:lpstr>Office Theme</vt:lpstr>
      <vt:lpstr>Office Theme</vt:lpstr>
      <vt:lpstr>Office Theme</vt:lpstr>
      <vt:lpstr>think-cell Slide</vt:lpstr>
      <vt:lpstr>PowerPoint Presentation</vt:lpstr>
      <vt:lpstr>View from  the regulator</vt:lpstr>
      <vt:lpstr>Working in different jurisdictions</vt:lpstr>
      <vt:lpstr>General Observations </vt:lpstr>
      <vt:lpstr>Learning from major incidents </vt:lpstr>
      <vt:lpstr>Thank you</vt:lpstr>
      <vt:lpstr>The Significance of Health and Safety Strategy in the Electricity Networks Sector</vt:lpstr>
      <vt:lpstr>An Introduction to National Grid Group</vt:lpstr>
      <vt:lpstr>PowerPoint Presentation</vt:lpstr>
      <vt:lpstr>NGED Safety Focus</vt:lpstr>
      <vt:lpstr>PowerPoint Presentation</vt:lpstr>
      <vt:lpstr>PowerPoint Presentation</vt:lpstr>
      <vt:lpstr>End</vt:lpstr>
      <vt:lpstr>Brian Sinclair </vt:lpstr>
      <vt:lpstr>Safety Culture Guidance and Leadership Engagement Teaser</vt:lpstr>
      <vt:lpstr>Thank you and we look forward to you joining us on the 27th June for our launch Webinar  Details will be communicated soon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Samuels</dc:creator>
  <cp:lastModifiedBy>Samantha Samuels</cp:lastModifiedBy>
  <cp:revision>1</cp:revision>
  <dcterms:created xsi:type="dcterms:W3CDTF">2024-06-14T10:37:37Z</dcterms:created>
  <dcterms:modified xsi:type="dcterms:W3CDTF">2024-06-14T11:52:21Z</dcterms:modified>
</cp:coreProperties>
</file>